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IBM Plex Sans"/>
      <p:regular r:id="rId33"/>
      <p:bold r:id="rId34"/>
      <p:italic r:id="rId35"/>
      <p:boldItalic r:id="rId36"/>
    </p:embeddedFont>
    <p:embeddedFont>
      <p:font typeface="Playfair Display Medium"/>
      <p:regular r:id="rId37"/>
      <p:bold r:id="rId38"/>
      <p:italic r:id="rId39"/>
      <p:boldItalic r:id="rId40"/>
    </p:embeddedFont>
    <p:embeddedFont>
      <p:font typeface="IBM Plex Sans Light"/>
      <p:regular r:id="rId41"/>
      <p:bold r:id="rId42"/>
      <p:italic r:id="rId43"/>
      <p:boldItalic r:id="rId44"/>
    </p:embeddedFont>
    <p:embeddedFont>
      <p:font typeface="Proxima Nova"/>
      <p:regular r:id="rId45"/>
      <p:bold r:id="rId46"/>
      <p:italic r:id="rId47"/>
      <p:boldItalic r:id="rId48"/>
    </p:embeddedFont>
    <p:embeddedFont>
      <p:font typeface="Inter"/>
      <p:regular r:id="rId49"/>
      <p:bold r:id="rId50"/>
    </p:embeddedFont>
    <p:embeddedFont>
      <p:font typeface="Sedgwick Ave"/>
      <p:regular r:id="rId51"/>
    </p:embeddedFont>
    <p:embeddedFont>
      <p:font typeface="IBM Plex Sans Medium"/>
      <p:regular r:id="rId52"/>
      <p:bold r:id="rId53"/>
      <p:italic r:id="rId54"/>
      <p:boldItalic r:id="rId55"/>
    </p:embeddedFont>
    <p:embeddedFont>
      <p:font typeface="Proxima Nova Semibold"/>
      <p:regular r:id="rId56"/>
      <p:bold r:id="rId57"/>
      <p:boldItalic r:id="rId58"/>
    </p:embeddedFont>
    <p:embeddedFont>
      <p:font typeface="IBM Plex Sans SemiBold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339">
          <p15:clr>
            <a:srgbClr val="9AA0A6"/>
          </p15:clr>
        </p15:guide>
        <p15:guide id="4" orient="horz" pos="2901">
          <p15:clr>
            <a:srgbClr val="9AA0A6"/>
          </p15:clr>
        </p15:guide>
        <p15:guide id="5" pos="454">
          <p15:clr>
            <a:srgbClr val="9AA0A6"/>
          </p15:clr>
        </p15:guide>
        <p15:guide id="6" pos="530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39" orient="horz"/>
        <p:guide pos="2901" orient="horz"/>
        <p:guide pos="454"/>
        <p:guide pos="530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Medium-boldItalic.fntdata"/><Relationship Id="rId42" Type="http://schemas.openxmlformats.org/officeDocument/2006/relationships/font" Target="fonts/IBMPlexSansLight-bold.fntdata"/><Relationship Id="rId41" Type="http://schemas.openxmlformats.org/officeDocument/2006/relationships/font" Target="fonts/IBMPlexSansLight-regular.fntdata"/><Relationship Id="rId44" Type="http://schemas.openxmlformats.org/officeDocument/2006/relationships/font" Target="fonts/IBMPlexSansLight-boldItalic.fntdata"/><Relationship Id="rId43" Type="http://schemas.openxmlformats.org/officeDocument/2006/relationships/font" Target="fonts/IBMPlexSansLight-italic.fntdata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Inter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IBMPlexSans-regular.fntdata"/><Relationship Id="rId32" Type="http://schemas.openxmlformats.org/officeDocument/2006/relationships/slide" Target="slides/slide26.xml"/><Relationship Id="rId35" Type="http://schemas.openxmlformats.org/officeDocument/2006/relationships/font" Target="fonts/IBMPlexSans-italic.fntdata"/><Relationship Id="rId34" Type="http://schemas.openxmlformats.org/officeDocument/2006/relationships/font" Target="fonts/IBMPlexSans-bold.fntdata"/><Relationship Id="rId37" Type="http://schemas.openxmlformats.org/officeDocument/2006/relationships/font" Target="fonts/PlayfairDisplayMedium-regular.fntdata"/><Relationship Id="rId36" Type="http://schemas.openxmlformats.org/officeDocument/2006/relationships/font" Target="fonts/IBMPlexSans-boldItalic.fntdata"/><Relationship Id="rId39" Type="http://schemas.openxmlformats.org/officeDocument/2006/relationships/font" Target="fonts/PlayfairDisplayMedium-italic.fntdata"/><Relationship Id="rId38" Type="http://schemas.openxmlformats.org/officeDocument/2006/relationships/font" Target="fonts/PlayfairDisplayMedium-bold.fntdata"/><Relationship Id="rId62" Type="http://schemas.openxmlformats.org/officeDocument/2006/relationships/font" Target="fonts/IBMPlexSansSemiBold-boldItalic.fntdata"/><Relationship Id="rId61" Type="http://schemas.openxmlformats.org/officeDocument/2006/relationships/font" Target="fonts/IBMPlexSansSemiBold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IBMPlexSansSemiBold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edgwickAve-regular.fntdata"/><Relationship Id="rId50" Type="http://schemas.openxmlformats.org/officeDocument/2006/relationships/font" Target="fonts/Inter-bold.fntdata"/><Relationship Id="rId53" Type="http://schemas.openxmlformats.org/officeDocument/2006/relationships/font" Target="fonts/IBMPlexSansMedium-bold.fntdata"/><Relationship Id="rId52" Type="http://schemas.openxmlformats.org/officeDocument/2006/relationships/font" Target="fonts/IBMPlexSansMedium-regular.fntdata"/><Relationship Id="rId11" Type="http://schemas.openxmlformats.org/officeDocument/2006/relationships/slide" Target="slides/slide5.xml"/><Relationship Id="rId55" Type="http://schemas.openxmlformats.org/officeDocument/2006/relationships/font" Target="fonts/IBMPlexSansMedium-boldItalic.fntdata"/><Relationship Id="rId10" Type="http://schemas.openxmlformats.org/officeDocument/2006/relationships/slide" Target="slides/slide4.xml"/><Relationship Id="rId54" Type="http://schemas.openxmlformats.org/officeDocument/2006/relationships/font" Target="fonts/IBMPlexSansMedium-italic.fntdata"/><Relationship Id="rId13" Type="http://schemas.openxmlformats.org/officeDocument/2006/relationships/slide" Target="slides/slide7.xml"/><Relationship Id="rId57" Type="http://schemas.openxmlformats.org/officeDocument/2006/relationships/font" Target="fonts/ProximaNovaSemibold-bold.fntdata"/><Relationship Id="rId12" Type="http://schemas.openxmlformats.org/officeDocument/2006/relationships/slide" Target="slides/slide6.xml"/><Relationship Id="rId56" Type="http://schemas.openxmlformats.org/officeDocument/2006/relationships/font" Target="fonts/ProximaNovaSemibold-regular.fntdata"/><Relationship Id="rId15" Type="http://schemas.openxmlformats.org/officeDocument/2006/relationships/slide" Target="slides/slide9.xml"/><Relationship Id="rId59" Type="http://schemas.openxmlformats.org/officeDocument/2006/relationships/font" Target="fonts/IBMPlexSansSemiBold-regular.fntdata"/><Relationship Id="rId14" Type="http://schemas.openxmlformats.org/officeDocument/2006/relationships/slide" Target="slides/slide8.xml"/><Relationship Id="rId58" Type="http://schemas.openxmlformats.org/officeDocument/2006/relationships/font" Target="fonts/ProximaNova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d671d463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d671d463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Our system is embedded in a bicycle. Therefore, to ensure its autonomy, it must be powered by an energy storage unit (battery). fore this porpose, we used a lithium-ion battery.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0d671d4634_9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0d671d4634_9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first we need a battery to power the system. Although the bike can generate electrical energy from electromagnetic induction, we used a dynamo to optimize the energy consumption of the battery.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0d671d4634_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0d671d4634_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091e3121a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091e3121a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Battery Power Management I used IP5305 IC which has the following main characteristics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0d671d4634_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0d671d4634_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091e3121a1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091e3121a1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091e3121a1_5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091e3121a1_5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consumption -&gt; first thing to notice -&gt; pedaling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0d671d4634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0d671d4634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0d671d463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0d671d46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0d671ac2e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0d671ac2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17fd9507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17fd9507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0d671d4634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0d671d4634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Domain name : rasp.pikouri.fr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REST API backend + frontend website =&gt; Next.js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React UI library for the frontend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Server side rendering =&gt; speeds up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access, modify and delete data from database =&gt; MySQL database + phpMyAdmin access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0d671d463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0d671d463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=&gt; Chart with live data for the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zones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Really close to the cyclist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2nd zone ends at the middle of the road lane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Road lane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 positive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Easily reconfigurable (REST API)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0d671d463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0d671d463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display a Heatmap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Wanted zones </a:t>
            </a:r>
            <a:r>
              <a:rPr lang="en">
                <a:solidFill>
                  <a:schemeClr val="dk1"/>
                </a:solidFill>
              </a:rPr>
              <a:t>with a defined radius </a:t>
            </a:r>
            <a:r>
              <a:rPr lang="en"/>
              <a:t>that gather reports that are close to each other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0d76b148c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0d76b148c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Perspectives: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dangerous zones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accuracy (combined with camera) (data fusion)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energy harvesting (solar cell)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Tweak danger criteria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Skills: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new technologies (LIDAR, Kotlin,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work, organize team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0d671ac2e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10d671ac2e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 vidéo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Explication de la démo live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vélo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Connexion 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Lancement trajet fake gps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Passage avec tableau-voiture devant vélo =&gt; Pas de rapport si assez loin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Fermeture appli + Changement critères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Repassage tableau-voiture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Affichage données rapports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rapports =&gt; n’apparait pas si non dangereux (si possible faire un très proche pour faire apparaître)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Changement d’heure pour afficher différentes heatmaps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 site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090c8d61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090c8d61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Démo vidéo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Explication de la démo live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Présentation du vélo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Connexion 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Lancement trajet fake gps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Passage avec tableau-voiture devant vélo =&gt; Pas de rapport si assez loin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=&gt; Fermeture appli + Changement critères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Repassage tableau-voiture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Affichage données rapports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Upload rapports =&gt; n’apparait pas si non dangereux (si possible faire un très proche pour faire apparaître)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Changement d’heure pour afficher différentes heatmaps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Démo site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17fd95075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17fd95075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1c52bf7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1c52bf7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14f5e2ec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14f5e2ec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principle of our project: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bike around the city will be equipped with our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device will collect different data to detect and calculate the speed of vehicle passing too close or too fast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Those data will be sent on our map app  to help detect dangerous area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17fd9507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17fd9507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Expliquer pourquoi. Quels pb amènent a telle solution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5c6a2856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5c6a2856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system is composed of an ESP32 microcontroller, and two ultrasonic sensors which will be place at the frond and the rear of the bike.</a:t>
            </a:r>
            <a:br>
              <a:rPr lang="en"/>
            </a:br>
            <a:r>
              <a:rPr lang="en"/>
              <a:t>The goal of those sensors is to measure the speed of a vehicule which will approach the bike. And then this data will be collected and users will be able to upload it in our map app.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d671d4634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d671d4634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0d671d4634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0d671d4634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0e771e918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0e771e918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system is composed of an ESP32 microcontroller, and two ultrasonic sensors which will be place at the frond and the rear of the bike.</a:t>
            </a:r>
            <a:br>
              <a:rPr lang="en"/>
            </a:br>
            <a:r>
              <a:rPr lang="en"/>
              <a:t>The goal of those sensors is to measure the speed of a vehicule which will approach the bike. And then this data will be collected and users will be able to upload it in our map app.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9267675" y="4902058"/>
            <a:ext cx="144208" cy="129690"/>
          </a:xfrm>
          <a:custGeom>
            <a:rect b="b" l="l" r="r" t="t"/>
            <a:pathLst>
              <a:path extrusionOk="0" h="938" w="1043">
                <a:moveTo>
                  <a:pt x="759" y="0"/>
                </a:moveTo>
                <a:cubicBezTo>
                  <a:pt x="598" y="0"/>
                  <a:pt x="531" y="498"/>
                  <a:pt x="513" y="666"/>
                </a:cubicBezTo>
                <a:lnTo>
                  <a:pt x="513" y="666"/>
                </a:lnTo>
                <a:cubicBezTo>
                  <a:pt x="524" y="520"/>
                  <a:pt x="539" y="127"/>
                  <a:pt x="362" y="69"/>
                </a:cubicBezTo>
                <a:cubicBezTo>
                  <a:pt x="352" y="65"/>
                  <a:pt x="343" y="63"/>
                  <a:pt x="336" y="63"/>
                </a:cubicBezTo>
                <a:cubicBezTo>
                  <a:pt x="202" y="63"/>
                  <a:pt x="362" y="613"/>
                  <a:pt x="362" y="613"/>
                </a:cubicBezTo>
                <a:cubicBezTo>
                  <a:pt x="362" y="613"/>
                  <a:pt x="258" y="327"/>
                  <a:pt x="162" y="327"/>
                </a:cubicBezTo>
                <a:cubicBezTo>
                  <a:pt x="144" y="327"/>
                  <a:pt x="127" y="336"/>
                  <a:pt x="110" y="358"/>
                </a:cubicBezTo>
                <a:cubicBezTo>
                  <a:pt x="0" y="503"/>
                  <a:pt x="328" y="938"/>
                  <a:pt x="328" y="938"/>
                </a:cubicBezTo>
                <a:lnTo>
                  <a:pt x="690" y="938"/>
                </a:lnTo>
                <a:cubicBezTo>
                  <a:pt x="690" y="938"/>
                  <a:pt x="869" y="831"/>
                  <a:pt x="942" y="503"/>
                </a:cubicBezTo>
                <a:cubicBezTo>
                  <a:pt x="966" y="439"/>
                  <a:pt x="966" y="414"/>
                  <a:pt x="950" y="414"/>
                </a:cubicBezTo>
                <a:cubicBezTo>
                  <a:pt x="907" y="414"/>
                  <a:pt x="755" y="594"/>
                  <a:pt x="686" y="678"/>
                </a:cubicBezTo>
                <a:lnTo>
                  <a:pt x="686" y="678"/>
                </a:lnTo>
                <a:cubicBezTo>
                  <a:pt x="784" y="553"/>
                  <a:pt x="1043" y="182"/>
                  <a:pt x="835" y="34"/>
                </a:cubicBezTo>
                <a:cubicBezTo>
                  <a:pt x="807" y="10"/>
                  <a:pt x="782" y="0"/>
                  <a:pt x="759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9261592" y="5011700"/>
            <a:ext cx="95125" cy="35395"/>
          </a:xfrm>
          <a:custGeom>
            <a:rect b="b" l="l" r="r" t="t"/>
            <a:pathLst>
              <a:path extrusionOk="0" h="256" w="688">
                <a:moveTo>
                  <a:pt x="218" y="0"/>
                </a:moveTo>
                <a:cubicBezTo>
                  <a:pt x="218" y="0"/>
                  <a:pt x="1" y="255"/>
                  <a:pt x="218" y="255"/>
                </a:cubicBezTo>
                <a:lnTo>
                  <a:pt x="688" y="255"/>
                </a:lnTo>
                <a:cubicBezTo>
                  <a:pt x="688" y="255"/>
                  <a:pt x="543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82200" y="0"/>
            <a:ext cx="10020312" cy="5390451"/>
            <a:chOff x="0" y="-123475"/>
            <a:chExt cx="10020312" cy="5390451"/>
          </a:xfrm>
        </p:grpSpPr>
        <p:sp>
          <p:nvSpPr>
            <p:cNvPr id="13" name="Google Shape;13;p2"/>
            <p:cNvSpPr/>
            <p:nvPr/>
          </p:nvSpPr>
          <p:spPr>
            <a:xfrm>
              <a:off x="7857968" y="669336"/>
              <a:ext cx="1767358" cy="459798"/>
            </a:xfrm>
            <a:custGeom>
              <a:rect b="b" l="l" r="r" t="t"/>
              <a:pathLst>
                <a:path extrusionOk="0" h="4871" w="18723">
                  <a:moveTo>
                    <a:pt x="6419" y="0"/>
                  </a:moveTo>
                  <a:cubicBezTo>
                    <a:pt x="5739" y="0"/>
                    <a:pt x="5039" y="531"/>
                    <a:pt x="4506" y="1395"/>
                  </a:cubicBezTo>
                  <a:cubicBezTo>
                    <a:pt x="4374" y="1267"/>
                    <a:pt x="4219" y="1209"/>
                    <a:pt x="4068" y="1209"/>
                  </a:cubicBezTo>
                  <a:cubicBezTo>
                    <a:pt x="3943" y="1209"/>
                    <a:pt x="3821" y="1248"/>
                    <a:pt x="3716" y="1320"/>
                  </a:cubicBezTo>
                  <a:cubicBezTo>
                    <a:pt x="3318" y="1553"/>
                    <a:pt x="3242" y="2185"/>
                    <a:pt x="3558" y="2817"/>
                  </a:cubicBezTo>
                  <a:lnTo>
                    <a:pt x="3084" y="2817"/>
                  </a:lnTo>
                  <a:cubicBezTo>
                    <a:pt x="1422" y="2817"/>
                    <a:pt x="0" y="3607"/>
                    <a:pt x="0" y="4713"/>
                  </a:cubicBezTo>
                  <a:lnTo>
                    <a:pt x="0" y="4871"/>
                  </a:lnTo>
                  <a:lnTo>
                    <a:pt x="18722" y="4871"/>
                  </a:lnTo>
                  <a:cubicBezTo>
                    <a:pt x="18249" y="4163"/>
                    <a:pt x="16511" y="3689"/>
                    <a:pt x="14457" y="3689"/>
                  </a:cubicBezTo>
                  <a:cubicBezTo>
                    <a:pt x="13668" y="3689"/>
                    <a:pt x="12954" y="3689"/>
                    <a:pt x="12322" y="3847"/>
                  </a:cubicBezTo>
                  <a:cubicBezTo>
                    <a:pt x="12322" y="3765"/>
                    <a:pt x="12322" y="3765"/>
                    <a:pt x="12246" y="3689"/>
                  </a:cubicBezTo>
                  <a:cubicBezTo>
                    <a:pt x="12032" y="3419"/>
                    <a:pt x="11707" y="3260"/>
                    <a:pt x="11448" y="3260"/>
                  </a:cubicBezTo>
                  <a:cubicBezTo>
                    <a:pt x="11324" y="3260"/>
                    <a:pt x="11215" y="3296"/>
                    <a:pt x="11140" y="3373"/>
                  </a:cubicBezTo>
                  <a:cubicBezTo>
                    <a:pt x="10982" y="3531"/>
                    <a:pt x="10982" y="3765"/>
                    <a:pt x="11058" y="4005"/>
                  </a:cubicBezTo>
                  <a:cubicBezTo>
                    <a:pt x="10982" y="4005"/>
                    <a:pt x="10982" y="3923"/>
                    <a:pt x="10900" y="3923"/>
                  </a:cubicBezTo>
                  <a:cubicBezTo>
                    <a:pt x="10508" y="3923"/>
                    <a:pt x="10110" y="4005"/>
                    <a:pt x="9952" y="4239"/>
                  </a:cubicBezTo>
                  <a:cubicBezTo>
                    <a:pt x="9718" y="3923"/>
                    <a:pt x="9320" y="3689"/>
                    <a:pt x="8846" y="3531"/>
                  </a:cubicBezTo>
                  <a:cubicBezTo>
                    <a:pt x="8531" y="3449"/>
                    <a:pt x="8139" y="3373"/>
                    <a:pt x="7823" y="3373"/>
                  </a:cubicBezTo>
                  <a:cubicBezTo>
                    <a:pt x="8215" y="1793"/>
                    <a:pt x="7741" y="290"/>
                    <a:pt x="6793" y="56"/>
                  </a:cubicBezTo>
                  <a:cubicBezTo>
                    <a:pt x="6670" y="18"/>
                    <a:pt x="6545" y="0"/>
                    <a:pt x="6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05438" y="2724470"/>
              <a:ext cx="1751877" cy="395609"/>
            </a:xfrm>
            <a:custGeom>
              <a:rect b="b" l="l" r="r" t="t"/>
              <a:pathLst>
                <a:path extrusionOk="0" h="4191" w="18559">
                  <a:moveTo>
                    <a:pt x="9320" y="1"/>
                  </a:moveTo>
                  <a:cubicBezTo>
                    <a:pt x="8531" y="1"/>
                    <a:pt x="7817" y="399"/>
                    <a:pt x="7343" y="949"/>
                  </a:cubicBezTo>
                  <a:cubicBezTo>
                    <a:pt x="7267" y="949"/>
                    <a:pt x="7109" y="873"/>
                    <a:pt x="6951" y="873"/>
                  </a:cubicBezTo>
                  <a:cubicBezTo>
                    <a:pt x="6553" y="949"/>
                    <a:pt x="6237" y="1107"/>
                    <a:pt x="6003" y="1347"/>
                  </a:cubicBezTo>
                  <a:cubicBezTo>
                    <a:pt x="5849" y="1192"/>
                    <a:pt x="5663" y="1106"/>
                    <a:pt x="5508" y="1106"/>
                  </a:cubicBezTo>
                  <a:cubicBezTo>
                    <a:pt x="5422" y="1106"/>
                    <a:pt x="5345" y="1132"/>
                    <a:pt x="5289" y="1189"/>
                  </a:cubicBezTo>
                  <a:cubicBezTo>
                    <a:pt x="5055" y="1265"/>
                    <a:pt x="4973" y="1505"/>
                    <a:pt x="4973" y="1739"/>
                  </a:cubicBezTo>
                  <a:cubicBezTo>
                    <a:pt x="4815" y="1739"/>
                    <a:pt x="4657" y="1663"/>
                    <a:pt x="4581" y="1663"/>
                  </a:cubicBezTo>
                  <a:cubicBezTo>
                    <a:pt x="3950" y="1739"/>
                    <a:pt x="3476" y="2137"/>
                    <a:pt x="3318" y="2610"/>
                  </a:cubicBezTo>
                  <a:cubicBezTo>
                    <a:pt x="3078" y="2528"/>
                    <a:pt x="2844" y="2453"/>
                    <a:pt x="2604" y="2453"/>
                  </a:cubicBezTo>
                  <a:cubicBezTo>
                    <a:pt x="1972" y="2453"/>
                    <a:pt x="1498" y="2844"/>
                    <a:pt x="1422" y="3476"/>
                  </a:cubicBezTo>
                  <a:cubicBezTo>
                    <a:pt x="1340" y="3400"/>
                    <a:pt x="1182" y="3400"/>
                    <a:pt x="1024" y="3400"/>
                  </a:cubicBezTo>
                  <a:cubicBezTo>
                    <a:pt x="474" y="3400"/>
                    <a:pt x="0" y="3716"/>
                    <a:pt x="0" y="4108"/>
                  </a:cubicBezTo>
                  <a:lnTo>
                    <a:pt x="0" y="4190"/>
                  </a:lnTo>
                  <a:lnTo>
                    <a:pt x="18558" y="4190"/>
                  </a:lnTo>
                  <a:cubicBezTo>
                    <a:pt x="18558" y="3950"/>
                    <a:pt x="17377" y="3716"/>
                    <a:pt x="15797" y="3634"/>
                  </a:cubicBezTo>
                  <a:cubicBezTo>
                    <a:pt x="15797" y="3160"/>
                    <a:pt x="14135" y="2844"/>
                    <a:pt x="12006" y="2844"/>
                  </a:cubicBezTo>
                  <a:lnTo>
                    <a:pt x="12006" y="2610"/>
                  </a:lnTo>
                  <a:cubicBezTo>
                    <a:pt x="12006" y="1107"/>
                    <a:pt x="10818" y="1"/>
                    <a:pt x="9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53382" y="2434021"/>
              <a:ext cx="1751877" cy="394949"/>
            </a:xfrm>
            <a:custGeom>
              <a:rect b="b" l="l" r="r" t="t"/>
              <a:pathLst>
                <a:path extrusionOk="0" h="4184" w="18559">
                  <a:moveTo>
                    <a:pt x="9321" y="1"/>
                  </a:moveTo>
                  <a:cubicBezTo>
                    <a:pt x="8531" y="1"/>
                    <a:pt x="7817" y="392"/>
                    <a:pt x="7343" y="949"/>
                  </a:cubicBezTo>
                  <a:cubicBezTo>
                    <a:pt x="7185" y="949"/>
                    <a:pt x="7109" y="866"/>
                    <a:pt x="6951" y="866"/>
                  </a:cubicBezTo>
                  <a:cubicBezTo>
                    <a:pt x="6553" y="866"/>
                    <a:pt x="6237" y="1106"/>
                    <a:pt x="6003" y="1340"/>
                  </a:cubicBezTo>
                  <a:cubicBezTo>
                    <a:pt x="5848" y="1189"/>
                    <a:pt x="5660" y="1101"/>
                    <a:pt x="5484" y="1101"/>
                  </a:cubicBezTo>
                  <a:cubicBezTo>
                    <a:pt x="5388" y="1101"/>
                    <a:pt x="5296" y="1127"/>
                    <a:pt x="5214" y="1182"/>
                  </a:cubicBezTo>
                  <a:cubicBezTo>
                    <a:pt x="5056" y="1264"/>
                    <a:pt x="4973" y="1498"/>
                    <a:pt x="4973" y="1738"/>
                  </a:cubicBezTo>
                  <a:cubicBezTo>
                    <a:pt x="4815" y="1656"/>
                    <a:pt x="4657" y="1656"/>
                    <a:pt x="4582" y="1656"/>
                  </a:cubicBezTo>
                  <a:cubicBezTo>
                    <a:pt x="3950" y="1656"/>
                    <a:pt x="3476" y="2054"/>
                    <a:pt x="3318" y="2604"/>
                  </a:cubicBezTo>
                  <a:cubicBezTo>
                    <a:pt x="3078" y="2446"/>
                    <a:pt x="2844" y="2370"/>
                    <a:pt x="2604" y="2370"/>
                  </a:cubicBezTo>
                  <a:cubicBezTo>
                    <a:pt x="1972" y="2446"/>
                    <a:pt x="1498" y="2844"/>
                    <a:pt x="1422" y="3476"/>
                  </a:cubicBezTo>
                  <a:cubicBezTo>
                    <a:pt x="1340" y="3394"/>
                    <a:pt x="1182" y="3394"/>
                    <a:pt x="1024" y="3394"/>
                  </a:cubicBezTo>
                  <a:cubicBezTo>
                    <a:pt x="475" y="3394"/>
                    <a:pt x="1" y="3710"/>
                    <a:pt x="1" y="4108"/>
                  </a:cubicBezTo>
                  <a:lnTo>
                    <a:pt x="1" y="4184"/>
                  </a:lnTo>
                  <a:lnTo>
                    <a:pt x="18558" y="4184"/>
                  </a:lnTo>
                  <a:cubicBezTo>
                    <a:pt x="18558" y="3868"/>
                    <a:pt x="17377" y="3710"/>
                    <a:pt x="15797" y="3634"/>
                  </a:cubicBezTo>
                  <a:cubicBezTo>
                    <a:pt x="15797" y="3160"/>
                    <a:pt x="14135" y="2844"/>
                    <a:pt x="12006" y="2844"/>
                  </a:cubicBezTo>
                  <a:lnTo>
                    <a:pt x="12006" y="2528"/>
                  </a:lnTo>
                  <a:cubicBezTo>
                    <a:pt x="12006" y="1106"/>
                    <a:pt x="10818" y="1"/>
                    <a:pt x="93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4170861"/>
              <a:ext cx="10020312" cy="1096115"/>
            </a:xfrm>
            <a:custGeom>
              <a:rect b="b" l="l" r="r" t="t"/>
              <a:pathLst>
                <a:path extrusionOk="0" h="11612" w="106153">
                  <a:moveTo>
                    <a:pt x="31517" y="0"/>
                  </a:moveTo>
                  <a:cubicBezTo>
                    <a:pt x="31517" y="0"/>
                    <a:pt x="19588" y="316"/>
                    <a:pt x="26064" y="1264"/>
                  </a:cubicBezTo>
                  <a:cubicBezTo>
                    <a:pt x="32465" y="2212"/>
                    <a:pt x="1662" y="3400"/>
                    <a:pt x="13193" y="4032"/>
                  </a:cubicBezTo>
                  <a:cubicBezTo>
                    <a:pt x="24801" y="4664"/>
                    <a:pt x="49443" y="4424"/>
                    <a:pt x="31517" y="5769"/>
                  </a:cubicBezTo>
                  <a:cubicBezTo>
                    <a:pt x="13509" y="7109"/>
                    <a:pt x="0" y="9245"/>
                    <a:pt x="45102" y="9794"/>
                  </a:cubicBezTo>
                  <a:cubicBezTo>
                    <a:pt x="74367" y="10102"/>
                    <a:pt x="91284" y="11612"/>
                    <a:pt x="99560" y="11612"/>
                  </a:cubicBezTo>
                  <a:cubicBezTo>
                    <a:pt x="104016" y="11612"/>
                    <a:pt x="105968" y="11174"/>
                    <a:pt x="105994" y="9876"/>
                  </a:cubicBezTo>
                  <a:cubicBezTo>
                    <a:pt x="106152" y="6243"/>
                    <a:pt x="100466" y="0"/>
                    <a:pt x="100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47593" y="4588363"/>
              <a:ext cx="4130442" cy="127150"/>
            </a:xfrm>
            <a:custGeom>
              <a:rect b="b" l="l" r="r" t="t"/>
              <a:pathLst>
                <a:path extrusionOk="0" h="1347" w="43757">
                  <a:moveTo>
                    <a:pt x="21401" y="1"/>
                  </a:moveTo>
                  <a:cubicBezTo>
                    <a:pt x="19430" y="1"/>
                    <a:pt x="17850" y="83"/>
                    <a:pt x="16978" y="158"/>
                  </a:cubicBezTo>
                  <a:cubicBezTo>
                    <a:pt x="16113" y="158"/>
                    <a:pt x="14849" y="241"/>
                    <a:pt x="13345" y="241"/>
                  </a:cubicBezTo>
                  <a:cubicBezTo>
                    <a:pt x="11690" y="241"/>
                    <a:pt x="9794" y="158"/>
                    <a:pt x="7974" y="158"/>
                  </a:cubicBezTo>
                  <a:cubicBezTo>
                    <a:pt x="6161" y="158"/>
                    <a:pt x="4423" y="83"/>
                    <a:pt x="3002" y="83"/>
                  </a:cubicBezTo>
                  <a:cubicBezTo>
                    <a:pt x="1182" y="83"/>
                    <a:pt x="0" y="158"/>
                    <a:pt x="0" y="316"/>
                  </a:cubicBezTo>
                  <a:cubicBezTo>
                    <a:pt x="76" y="474"/>
                    <a:pt x="4025" y="632"/>
                    <a:pt x="9478" y="872"/>
                  </a:cubicBezTo>
                  <a:cubicBezTo>
                    <a:pt x="9320" y="790"/>
                    <a:pt x="9238" y="790"/>
                    <a:pt x="9162" y="715"/>
                  </a:cubicBezTo>
                  <a:cubicBezTo>
                    <a:pt x="9004" y="474"/>
                    <a:pt x="10900" y="316"/>
                    <a:pt x="12871" y="316"/>
                  </a:cubicBezTo>
                  <a:cubicBezTo>
                    <a:pt x="14849" y="316"/>
                    <a:pt x="16903" y="474"/>
                    <a:pt x="16346" y="790"/>
                  </a:cubicBezTo>
                  <a:lnTo>
                    <a:pt x="12555" y="948"/>
                  </a:lnTo>
                  <a:cubicBezTo>
                    <a:pt x="17926" y="1106"/>
                    <a:pt x="24087" y="1264"/>
                    <a:pt x="29382" y="1346"/>
                  </a:cubicBezTo>
                  <a:cubicBezTo>
                    <a:pt x="28908" y="1264"/>
                    <a:pt x="28668" y="1188"/>
                    <a:pt x="28592" y="1106"/>
                  </a:cubicBezTo>
                  <a:cubicBezTo>
                    <a:pt x="28352" y="790"/>
                    <a:pt x="30803" y="632"/>
                    <a:pt x="33331" y="632"/>
                  </a:cubicBezTo>
                  <a:cubicBezTo>
                    <a:pt x="35934" y="632"/>
                    <a:pt x="38544" y="790"/>
                    <a:pt x="37830" y="1106"/>
                  </a:cubicBezTo>
                  <a:cubicBezTo>
                    <a:pt x="37830" y="1106"/>
                    <a:pt x="35858" y="1264"/>
                    <a:pt x="33647" y="1346"/>
                  </a:cubicBezTo>
                  <a:lnTo>
                    <a:pt x="35144" y="1346"/>
                  </a:lnTo>
                  <a:cubicBezTo>
                    <a:pt x="40357" y="1346"/>
                    <a:pt x="43125" y="1264"/>
                    <a:pt x="40281" y="872"/>
                  </a:cubicBezTo>
                  <a:cubicBezTo>
                    <a:pt x="40913" y="790"/>
                    <a:pt x="43756" y="715"/>
                    <a:pt x="43125" y="557"/>
                  </a:cubicBezTo>
                  <a:cubicBezTo>
                    <a:pt x="42569" y="474"/>
                    <a:pt x="28984" y="1"/>
                    <a:pt x="21401" y="1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87960" y="4730331"/>
              <a:ext cx="2289268" cy="66926"/>
            </a:xfrm>
            <a:custGeom>
              <a:rect b="b" l="l" r="r" t="t"/>
              <a:pathLst>
                <a:path extrusionOk="0" h="709" w="24252">
                  <a:moveTo>
                    <a:pt x="5295" y="0"/>
                  </a:moveTo>
                  <a:cubicBezTo>
                    <a:pt x="2136" y="0"/>
                    <a:pt x="0" y="76"/>
                    <a:pt x="316" y="234"/>
                  </a:cubicBezTo>
                  <a:cubicBezTo>
                    <a:pt x="872" y="632"/>
                    <a:pt x="6875" y="708"/>
                    <a:pt x="12638" y="708"/>
                  </a:cubicBezTo>
                  <a:cubicBezTo>
                    <a:pt x="18249" y="708"/>
                    <a:pt x="23695" y="632"/>
                    <a:pt x="23695" y="632"/>
                  </a:cubicBezTo>
                  <a:cubicBezTo>
                    <a:pt x="24251" y="392"/>
                    <a:pt x="12246" y="0"/>
                    <a:pt x="5295" y="0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36043" y="4797162"/>
              <a:ext cx="477261" cy="37664"/>
            </a:xfrm>
            <a:custGeom>
              <a:rect b="b" l="l" r="r" t="t"/>
              <a:pathLst>
                <a:path extrusionOk="0" h="399" w="5056">
                  <a:moveTo>
                    <a:pt x="2446" y="0"/>
                  </a:moveTo>
                  <a:cubicBezTo>
                    <a:pt x="1182" y="0"/>
                    <a:pt x="1" y="82"/>
                    <a:pt x="77" y="240"/>
                  </a:cubicBezTo>
                  <a:cubicBezTo>
                    <a:pt x="159" y="398"/>
                    <a:pt x="791" y="398"/>
                    <a:pt x="1498" y="398"/>
                  </a:cubicBezTo>
                  <a:cubicBezTo>
                    <a:pt x="2844" y="398"/>
                    <a:pt x="4740" y="240"/>
                    <a:pt x="4740" y="240"/>
                  </a:cubicBezTo>
                  <a:cubicBezTo>
                    <a:pt x="5056" y="82"/>
                    <a:pt x="3792" y="0"/>
                    <a:pt x="2446" y="0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42254" y="4670675"/>
              <a:ext cx="290548" cy="7268"/>
            </a:xfrm>
            <a:custGeom>
              <a:rect b="b" l="l" r="r" t="t"/>
              <a:pathLst>
                <a:path extrusionOk="0" h="77" w="3078">
                  <a:moveTo>
                    <a:pt x="0" y="0"/>
                  </a:moveTo>
                  <a:cubicBezTo>
                    <a:pt x="392" y="76"/>
                    <a:pt x="1024" y="76"/>
                    <a:pt x="1896" y="76"/>
                  </a:cubicBezTo>
                  <a:lnTo>
                    <a:pt x="3077" y="76"/>
                  </a:lnTo>
                  <a:cubicBezTo>
                    <a:pt x="2054" y="76"/>
                    <a:pt x="948" y="0"/>
                    <a:pt x="0" y="0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897511" y="4618192"/>
              <a:ext cx="745626" cy="59752"/>
            </a:xfrm>
            <a:custGeom>
              <a:rect b="b" l="l" r="r" t="t"/>
              <a:pathLst>
                <a:path extrusionOk="0" h="633" w="7899">
                  <a:moveTo>
                    <a:pt x="3867" y="0"/>
                  </a:moveTo>
                  <a:cubicBezTo>
                    <a:pt x="1896" y="0"/>
                    <a:pt x="0" y="158"/>
                    <a:pt x="158" y="399"/>
                  </a:cubicBezTo>
                  <a:cubicBezTo>
                    <a:pt x="234" y="474"/>
                    <a:pt x="316" y="474"/>
                    <a:pt x="474" y="556"/>
                  </a:cubicBezTo>
                  <a:cubicBezTo>
                    <a:pt x="1422" y="556"/>
                    <a:pt x="2528" y="632"/>
                    <a:pt x="3551" y="632"/>
                  </a:cubicBezTo>
                  <a:lnTo>
                    <a:pt x="7342" y="474"/>
                  </a:lnTo>
                  <a:cubicBezTo>
                    <a:pt x="7899" y="158"/>
                    <a:pt x="5845" y="0"/>
                    <a:pt x="3867" y="0"/>
                  </a:cubicBezTo>
                  <a:close/>
                </a:path>
              </a:pathLst>
            </a:custGeom>
            <a:solidFill>
              <a:srgbClr val="D0C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820965" y="4715417"/>
              <a:ext cx="402689" cy="7268"/>
            </a:xfrm>
            <a:custGeom>
              <a:rect b="b" l="l" r="r" t="t"/>
              <a:pathLst>
                <a:path extrusionOk="0" h="77" w="4266">
                  <a:moveTo>
                    <a:pt x="1" y="0"/>
                  </a:moveTo>
                  <a:cubicBezTo>
                    <a:pt x="475" y="76"/>
                    <a:pt x="1182" y="76"/>
                    <a:pt x="1972" y="76"/>
                  </a:cubicBezTo>
                  <a:cubicBezTo>
                    <a:pt x="2686" y="76"/>
                    <a:pt x="3476" y="76"/>
                    <a:pt x="4266" y="0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23740" y="4648020"/>
              <a:ext cx="962168" cy="67492"/>
            </a:xfrm>
            <a:custGeom>
              <a:rect b="b" l="l" r="r" t="t"/>
              <a:pathLst>
                <a:path extrusionOk="0" h="715" w="10193">
                  <a:moveTo>
                    <a:pt x="4980" y="0"/>
                  </a:moveTo>
                  <a:cubicBezTo>
                    <a:pt x="2452" y="0"/>
                    <a:pt x="1" y="158"/>
                    <a:pt x="241" y="474"/>
                  </a:cubicBezTo>
                  <a:cubicBezTo>
                    <a:pt x="317" y="556"/>
                    <a:pt x="557" y="632"/>
                    <a:pt x="1031" y="714"/>
                  </a:cubicBezTo>
                  <a:lnTo>
                    <a:pt x="5296" y="714"/>
                  </a:lnTo>
                  <a:cubicBezTo>
                    <a:pt x="7507" y="632"/>
                    <a:pt x="9479" y="474"/>
                    <a:pt x="9479" y="474"/>
                  </a:cubicBezTo>
                  <a:cubicBezTo>
                    <a:pt x="10193" y="158"/>
                    <a:pt x="7583" y="0"/>
                    <a:pt x="4980" y="0"/>
                  </a:cubicBezTo>
                  <a:close/>
                </a:path>
              </a:pathLst>
            </a:custGeom>
            <a:solidFill>
              <a:srgbClr val="D0CE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49591" y="4029271"/>
              <a:ext cx="743172" cy="656423"/>
            </a:xfrm>
            <a:custGeom>
              <a:rect b="b" l="l" r="r" t="t"/>
              <a:pathLst>
                <a:path extrusionOk="0" h="6954" w="7873">
                  <a:moveTo>
                    <a:pt x="5656" y="1"/>
                  </a:moveTo>
                  <a:cubicBezTo>
                    <a:pt x="4406" y="1"/>
                    <a:pt x="3822" y="4600"/>
                    <a:pt x="3729" y="5411"/>
                  </a:cubicBezTo>
                  <a:lnTo>
                    <a:pt x="3729" y="5411"/>
                  </a:lnTo>
                  <a:cubicBezTo>
                    <a:pt x="3804" y="4690"/>
                    <a:pt x="4126" y="988"/>
                    <a:pt x="2843" y="635"/>
                  </a:cubicBezTo>
                  <a:cubicBezTo>
                    <a:pt x="2778" y="617"/>
                    <a:pt x="2718" y="609"/>
                    <a:pt x="2662" y="609"/>
                  </a:cubicBezTo>
                  <a:cubicBezTo>
                    <a:pt x="1454" y="609"/>
                    <a:pt x="2610" y="4584"/>
                    <a:pt x="2610" y="4584"/>
                  </a:cubicBezTo>
                  <a:cubicBezTo>
                    <a:pt x="2610" y="4584"/>
                    <a:pt x="1824" y="2617"/>
                    <a:pt x="1149" y="2617"/>
                  </a:cubicBezTo>
                  <a:cubicBezTo>
                    <a:pt x="1024" y="2617"/>
                    <a:pt x="902" y="2685"/>
                    <a:pt x="790" y="2846"/>
                  </a:cubicBezTo>
                  <a:cubicBezTo>
                    <a:pt x="0" y="3794"/>
                    <a:pt x="2370" y="6953"/>
                    <a:pt x="2370" y="6953"/>
                  </a:cubicBezTo>
                  <a:lnTo>
                    <a:pt x="5055" y="6953"/>
                  </a:lnTo>
                  <a:cubicBezTo>
                    <a:pt x="5055" y="6953"/>
                    <a:pt x="6319" y="6164"/>
                    <a:pt x="7108" y="3952"/>
                  </a:cubicBezTo>
                  <a:cubicBezTo>
                    <a:pt x="7290" y="3444"/>
                    <a:pt x="7276" y="3249"/>
                    <a:pt x="7146" y="3249"/>
                  </a:cubicBezTo>
                  <a:cubicBezTo>
                    <a:pt x="6745" y="3249"/>
                    <a:pt x="5241" y="5120"/>
                    <a:pt x="5009" y="5412"/>
                  </a:cubicBezTo>
                  <a:lnTo>
                    <a:pt x="5009" y="5412"/>
                  </a:lnTo>
                  <a:cubicBezTo>
                    <a:pt x="5319" y="5017"/>
                    <a:pt x="7872" y="1651"/>
                    <a:pt x="6161" y="237"/>
                  </a:cubicBezTo>
                  <a:cubicBezTo>
                    <a:pt x="5982" y="74"/>
                    <a:pt x="5813" y="1"/>
                    <a:pt x="5656" y="1"/>
                  </a:cubicBez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86312" y="4542960"/>
              <a:ext cx="319244" cy="284035"/>
            </a:xfrm>
            <a:custGeom>
              <a:rect b="b" l="l" r="r" t="t"/>
              <a:pathLst>
                <a:path extrusionOk="0" h="3009" w="3382">
                  <a:moveTo>
                    <a:pt x="2470" y="0"/>
                  </a:moveTo>
                  <a:cubicBezTo>
                    <a:pt x="1863" y="0"/>
                    <a:pt x="1669" y="2301"/>
                    <a:pt x="1663" y="2375"/>
                  </a:cubicBezTo>
                  <a:lnTo>
                    <a:pt x="1663" y="2375"/>
                  </a:lnTo>
                  <a:cubicBezTo>
                    <a:pt x="1668" y="2309"/>
                    <a:pt x="1810" y="479"/>
                    <a:pt x="1265" y="324"/>
                  </a:cubicBezTo>
                  <a:cubicBezTo>
                    <a:pt x="1228" y="310"/>
                    <a:pt x="1195" y="304"/>
                    <a:pt x="1166" y="304"/>
                  </a:cubicBezTo>
                  <a:cubicBezTo>
                    <a:pt x="695" y="304"/>
                    <a:pt x="1189" y="1985"/>
                    <a:pt x="1189" y="1985"/>
                  </a:cubicBezTo>
                  <a:cubicBezTo>
                    <a:pt x="1189" y="1985"/>
                    <a:pt x="859" y="1160"/>
                    <a:pt x="567" y="1160"/>
                  </a:cubicBezTo>
                  <a:cubicBezTo>
                    <a:pt x="508" y="1160"/>
                    <a:pt x="451" y="1193"/>
                    <a:pt x="399" y="1271"/>
                  </a:cubicBezTo>
                  <a:cubicBezTo>
                    <a:pt x="1" y="1669"/>
                    <a:pt x="1031" y="3009"/>
                    <a:pt x="1031" y="3009"/>
                  </a:cubicBezTo>
                  <a:lnTo>
                    <a:pt x="2212" y="3009"/>
                  </a:lnTo>
                  <a:cubicBezTo>
                    <a:pt x="2212" y="3009"/>
                    <a:pt x="2768" y="2693"/>
                    <a:pt x="3084" y="1745"/>
                  </a:cubicBezTo>
                  <a:cubicBezTo>
                    <a:pt x="3157" y="1527"/>
                    <a:pt x="3150" y="1442"/>
                    <a:pt x="3096" y="1442"/>
                  </a:cubicBezTo>
                  <a:cubicBezTo>
                    <a:pt x="2944" y="1442"/>
                    <a:pt x="2423" y="2103"/>
                    <a:pt x="2261" y="2313"/>
                  </a:cubicBezTo>
                  <a:lnTo>
                    <a:pt x="2261" y="2313"/>
                  </a:lnTo>
                  <a:cubicBezTo>
                    <a:pt x="2485" y="2011"/>
                    <a:pt x="3381" y="713"/>
                    <a:pt x="2686" y="90"/>
                  </a:cubicBezTo>
                  <a:cubicBezTo>
                    <a:pt x="2609" y="28"/>
                    <a:pt x="2537" y="0"/>
                    <a:pt x="2470" y="0"/>
                  </a:cubicBez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62507" y="4507091"/>
              <a:ext cx="214371" cy="193510"/>
            </a:xfrm>
            <a:custGeom>
              <a:rect b="b" l="l" r="r" t="t"/>
              <a:pathLst>
                <a:path extrusionOk="0" h="2050" w="2271">
                  <a:moveTo>
                    <a:pt x="1655" y="1"/>
                  </a:moveTo>
                  <a:cubicBezTo>
                    <a:pt x="1303" y="1"/>
                    <a:pt x="1156" y="1151"/>
                    <a:pt x="1117" y="1531"/>
                  </a:cubicBezTo>
                  <a:lnTo>
                    <a:pt x="1117" y="1531"/>
                  </a:lnTo>
                  <a:cubicBezTo>
                    <a:pt x="1143" y="1200"/>
                    <a:pt x="1177" y="297"/>
                    <a:pt x="790" y="230"/>
                  </a:cubicBezTo>
                  <a:cubicBezTo>
                    <a:pt x="767" y="220"/>
                    <a:pt x="746" y="216"/>
                    <a:pt x="728" y="216"/>
                  </a:cubicBezTo>
                  <a:cubicBezTo>
                    <a:pt x="437" y="216"/>
                    <a:pt x="790" y="1335"/>
                    <a:pt x="790" y="1335"/>
                  </a:cubicBezTo>
                  <a:cubicBezTo>
                    <a:pt x="790" y="1335"/>
                    <a:pt x="571" y="787"/>
                    <a:pt x="359" y="787"/>
                  </a:cubicBezTo>
                  <a:cubicBezTo>
                    <a:pt x="316" y="787"/>
                    <a:pt x="274" y="809"/>
                    <a:pt x="234" y="862"/>
                  </a:cubicBezTo>
                  <a:cubicBezTo>
                    <a:pt x="0" y="1102"/>
                    <a:pt x="708" y="2049"/>
                    <a:pt x="708" y="2049"/>
                  </a:cubicBezTo>
                  <a:lnTo>
                    <a:pt x="1498" y="2049"/>
                  </a:lnTo>
                  <a:cubicBezTo>
                    <a:pt x="1498" y="2049"/>
                    <a:pt x="1814" y="1809"/>
                    <a:pt x="2054" y="1177"/>
                  </a:cubicBezTo>
                  <a:cubicBezTo>
                    <a:pt x="2106" y="1037"/>
                    <a:pt x="2103" y="982"/>
                    <a:pt x="2068" y="982"/>
                  </a:cubicBezTo>
                  <a:cubicBezTo>
                    <a:pt x="1975" y="982"/>
                    <a:pt x="1648" y="1371"/>
                    <a:pt x="1498" y="1556"/>
                  </a:cubicBezTo>
                  <a:lnTo>
                    <a:pt x="1498" y="1556"/>
                  </a:lnTo>
                  <a:cubicBezTo>
                    <a:pt x="1712" y="1277"/>
                    <a:pt x="2271" y="461"/>
                    <a:pt x="1814" y="72"/>
                  </a:cubicBezTo>
                  <a:cubicBezTo>
                    <a:pt x="1757" y="23"/>
                    <a:pt x="1704" y="1"/>
                    <a:pt x="1655" y="1"/>
                  </a:cubicBez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31480" y="4732597"/>
              <a:ext cx="214465" cy="191622"/>
            </a:xfrm>
            <a:custGeom>
              <a:rect b="b" l="l" r="r" t="t"/>
              <a:pathLst>
                <a:path extrusionOk="0" h="2030" w="2272">
                  <a:moveTo>
                    <a:pt x="1692" y="1"/>
                  </a:moveTo>
                  <a:cubicBezTo>
                    <a:pt x="1300" y="1"/>
                    <a:pt x="1107" y="1632"/>
                    <a:pt x="1107" y="1632"/>
                  </a:cubicBezTo>
                  <a:cubicBezTo>
                    <a:pt x="1107" y="1632"/>
                    <a:pt x="1265" y="292"/>
                    <a:pt x="867" y="210"/>
                  </a:cubicBezTo>
                  <a:cubicBezTo>
                    <a:pt x="840" y="201"/>
                    <a:pt x="817" y="197"/>
                    <a:pt x="796" y="197"/>
                  </a:cubicBezTo>
                  <a:cubicBezTo>
                    <a:pt x="436" y="197"/>
                    <a:pt x="791" y="1398"/>
                    <a:pt x="791" y="1398"/>
                  </a:cubicBezTo>
                  <a:cubicBezTo>
                    <a:pt x="791" y="1398"/>
                    <a:pt x="564" y="773"/>
                    <a:pt x="349" y="773"/>
                  </a:cubicBezTo>
                  <a:cubicBezTo>
                    <a:pt x="310" y="773"/>
                    <a:pt x="272" y="794"/>
                    <a:pt x="235" y="842"/>
                  </a:cubicBezTo>
                  <a:cubicBezTo>
                    <a:pt x="1" y="1158"/>
                    <a:pt x="709" y="2030"/>
                    <a:pt x="709" y="2030"/>
                  </a:cubicBezTo>
                  <a:lnTo>
                    <a:pt x="1498" y="2030"/>
                  </a:lnTo>
                  <a:cubicBezTo>
                    <a:pt x="1498" y="2030"/>
                    <a:pt x="1897" y="1790"/>
                    <a:pt x="2130" y="1158"/>
                  </a:cubicBezTo>
                  <a:cubicBezTo>
                    <a:pt x="2165" y="1018"/>
                    <a:pt x="2154" y="963"/>
                    <a:pt x="2114" y="963"/>
                  </a:cubicBezTo>
                  <a:cubicBezTo>
                    <a:pt x="2009" y="963"/>
                    <a:pt x="1706" y="1352"/>
                    <a:pt x="1568" y="1537"/>
                  </a:cubicBezTo>
                  <a:lnTo>
                    <a:pt x="1568" y="1537"/>
                  </a:lnTo>
                  <a:cubicBezTo>
                    <a:pt x="1763" y="1259"/>
                    <a:pt x="2272" y="442"/>
                    <a:pt x="1814" y="52"/>
                  </a:cubicBezTo>
                  <a:cubicBezTo>
                    <a:pt x="1772" y="17"/>
                    <a:pt x="1731" y="1"/>
                    <a:pt x="1692" y="1"/>
                  </a:cubicBez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99251" y="4873620"/>
              <a:ext cx="186808" cy="162171"/>
            </a:xfrm>
            <a:custGeom>
              <a:rect b="b" l="l" r="r" t="t"/>
              <a:pathLst>
                <a:path extrusionOk="0" h="1718" w="1979">
                  <a:moveTo>
                    <a:pt x="1439" y="0"/>
                  </a:moveTo>
                  <a:cubicBezTo>
                    <a:pt x="1075" y="0"/>
                    <a:pt x="949" y="1326"/>
                    <a:pt x="949" y="1326"/>
                  </a:cubicBezTo>
                  <a:cubicBezTo>
                    <a:pt x="949" y="1326"/>
                    <a:pt x="1031" y="220"/>
                    <a:pt x="715" y="138"/>
                  </a:cubicBezTo>
                  <a:cubicBezTo>
                    <a:pt x="702" y="135"/>
                    <a:pt x="689" y="134"/>
                    <a:pt x="678" y="134"/>
                  </a:cubicBezTo>
                  <a:cubicBezTo>
                    <a:pt x="338" y="134"/>
                    <a:pt x="633" y="1168"/>
                    <a:pt x="633" y="1168"/>
                  </a:cubicBezTo>
                  <a:cubicBezTo>
                    <a:pt x="633" y="1168"/>
                    <a:pt x="462" y="644"/>
                    <a:pt x="313" y="644"/>
                  </a:cubicBezTo>
                  <a:cubicBezTo>
                    <a:pt x="288" y="644"/>
                    <a:pt x="264" y="659"/>
                    <a:pt x="241" y="694"/>
                  </a:cubicBezTo>
                  <a:cubicBezTo>
                    <a:pt x="1" y="928"/>
                    <a:pt x="633" y="1717"/>
                    <a:pt x="633" y="1717"/>
                  </a:cubicBezTo>
                  <a:lnTo>
                    <a:pt x="1265" y="1717"/>
                  </a:lnTo>
                  <a:cubicBezTo>
                    <a:pt x="1265" y="1717"/>
                    <a:pt x="1581" y="1484"/>
                    <a:pt x="1739" y="928"/>
                  </a:cubicBezTo>
                  <a:cubicBezTo>
                    <a:pt x="1790" y="826"/>
                    <a:pt x="1798" y="787"/>
                    <a:pt x="1778" y="787"/>
                  </a:cubicBezTo>
                  <a:cubicBezTo>
                    <a:pt x="1706" y="787"/>
                    <a:pt x="1265" y="1326"/>
                    <a:pt x="1265" y="1326"/>
                  </a:cubicBezTo>
                  <a:cubicBezTo>
                    <a:pt x="1265" y="1326"/>
                    <a:pt x="1979" y="454"/>
                    <a:pt x="1581" y="62"/>
                  </a:cubicBezTo>
                  <a:cubicBezTo>
                    <a:pt x="1530" y="19"/>
                    <a:pt x="1483" y="0"/>
                    <a:pt x="1439" y="0"/>
                  </a:cubicBez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920539" y="4789988"/>
              <a:ext cx="216637" cy="81746"/>
            </a:xfrm>
            <a:custGeom>
              <a:rect b="b" l="l" r="r" t="t"/>
              <a:pathLst>
                <a:path extrusionOk="0" h="866" w="2295">
                  <a:moveTo>
                    <a:pt x="714" y="0"/>
                  </a:moveTo>
                  <a:cubicBezTo>
                    <a:pt x="714" y="0"/>
                    <a:pt x="0" y="866"/>
                    <a:pt x="714" y="866"/>
                  </a:cubicBezTo>
                  <a:lnTo>
                    <a:pt x="2294" y="866"/>
                  </a:lnTo>
                  <a:cubicBezTo>
                    <a:pt x="2294" y="866"/>
                    <a:pt x="1738" y="0"/>
                    <a:pt x="1504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331902" y="4640846"/>
              <a:ext cx="208802" cy="81840"/>
            </a:xfrm>
            <a:custGeom>
              <a:rect b="b" l="l" r="r" t="t"/>
              <a:pathLst>
                <a:path extrusionOk="0" h="867" w="2212">
                  <a:moveTo>
                    <a:pt x="708" y="1"/>
                  </a:moveTo>
                  <a:cubicBezTo>
                    <a:pt x="708" y="1"/>
                    <a:pt x="0" y="866"/>
                    <a:pt x="708" y="866"/>
                  </a:cubicBezTo>
                  <a:lnTo>
                    <a:pt x="2212" y="866"/>
                  </a:lnTo>
                  <a:cubicBezTo>
                    <a:pt x="2212" y="866"/>
                    <a:pt x="1738" y="1"/>
                    <a:pt x="1422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330867" y="4953949"/>
              <a:ext cx="141498" cy="59752"/>
            </a:xfrm>
            <a:custGeom>
              <a:rect b="b" l="l" r="r" t="t"/>
              <a:pathLst>
                <a:path extrusionOk="0" h="633" w="1499">
                  <a:moveTo>
                    <a:pt x="475" y="1"/>
                  </a:moveTo>
                  <a:cubicBezTo>
                    <a:pt x="475" y="1"/>
                    <a:pt x="1" y="551"/>
                    <a:pt x="475" y="551"/>
                  </a:cubicBezTo>
                  <a:lnTo>
                    <a:pt x="1498" y="633"/>
                  </a:lnTo>
                  <a:cubicBezTo>
                    <a:pt x="1498" y="633"/>
                    <a:pt x="1182" y="1"/>
                    <a:pt x="1024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15626" y="4811982"/>
              <a:ext cx="141498" cy="52672"/>
            </a:xfrm>
            <a:custGeom>
              <a:rect b="b" l="l" r="r" t="t"/>
              <a:pathLst>
                <a:path extrusionOk="0" h="558" w="1499">
                  <a:moveTo>
                    <a:pt x="474" y="1"/>
                  </a:moveTo>
                  <a:cubicBezTo>
                    <a:pt x="474" y="1"/>
                    <a:pt x="1" y="557"/>
                    <a:pt x="474" y="557"/>
                  </a:cubicBezTo>
                  <a:lnTo>
                    <a:pt x="1498" y="557"/>
                  </a:lnTo>
                  <a:cubicBezTo>
                    <a:pt x="1498" y="557"/>
                    <a:pt x="1182" y="1"/>
                    <a:pt x="948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3225" y="4901467"/>
              <a:ext cx="142064" cy="52578"/>
            </a:xfrm>
            <a:custGeom>
              <a:rect b="b" l="l" r="r" t="t"/>
              <a:pathLst>
                <a:path extrusionOk="0" h="557" w="1505">
                  <a:moveTo>
                    <a:pt x="474" y="1"/>
                  </a:moveTo>
                  <a:cubicBezTo>
                    <a:pt x="474" y="1"/>
                    <a:pt x="1" y="557"/>
                    <a:pt x="474" y="557"/>
                  </a:cubicBezTo>
                  <a:lnTo>
                    <a:pt x="1504" y="557"/>
                  </a:lnTo>
                  <a:cubicBezTo>
                    <a:pt x="1504" y="557"/>
                    <a:pt x="1188" y="1"/>
                    <a:pt x="1031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333783" y="4583549"/>
              <a:ext cx="214465" cy="191622"/>
            </a:xfrm>
            <a:custGeom>
              <a:rect b="b" l="l" r="r" t="t"/>
              <a:pathLst>
                <a:path extrusionOk="0" h="2030" w="2272">
                  <a:moveTo>
                    <a:pt x="1692" y="0"/>
                  </a:moveTo>
                  <a:cubicBezTo>
                    <a:pt x="1300" y="0"/>
                    <a:pt x="1107" y="1631"/>
                    <a:pt x="1107" y="1631"/>
                  </a:cubicBezTo>
                  <a:cubicBezTo>
                    <a:pt x="1107" y="1631"/>
                    <a:pt x="1264" y="292"/>
                    <a:pt x="866" y="209"/>
                  </a:cubicBezTo>
                  <a:cubicBezTo>
                    <a:pt x="840" y="201"/>
                    <a:pt x="817" y="197"/>
                    <a:pt x="795" y="197"/>
                  </a:cubicBezTo>
                  <a:cubicBezTo>
                    <a:pt x="435" y="197"/>
                    <a:pt x="791" y="1397"/>
                    <a:pt x="791" y="1397"/>
                  </a:cubicBezTo>
                  <a:cubicBezTo>
                    <a:pt x="791" y="1397"/>
                    <a:pt x="564" y="772"/>
                    <a:pt x="349" y="772"/>
                  </a:cubicBezTo>
                  <a:cubicBezTo>
                    <a:pt x="310" y="772"/>
                    <a:pt x="271" y="793"/>
                    <a:pt x="235" y="841"/>
                  </a:cubicBezTo>
                  <a:cubicBezTo>
                    <a:pt x="1" y="1157"/>
                    <a:pt x="708" y="2029"/>
                    <a:pt x="708" y="2029"/>
                  </a:cubicBezTo>
                  <a:lnTo>
                    <a:pt x="1498" y="2029"/>
                  </a:lnTo>
                  <a:cubicBezTo>
                    <a:pt x="1498" y="2029"/>
                    <a:pt x="1896" y="1789"/>
                    <a:pt x="2130" y="1157"/>
                  </a:cubicBezTo>
                  <a:cubicBezTo>
                    <a:pt x="2165" y="1017"/>
                    <a:pt x="2154" y="962"/>
                    <a:pt x="2114" y="962"/>
                  </a:cubicBezTo>
                  <a:cubicBezTo>
                    <a:pt x="2009" y="962"/>
                    <a:pt x="1706" y="1352"/>
                    <a:pt x="1568" y="1536"/>
                  </a:cubicBezTo>
                  <a:lnTo>
                    <a:pt x="1568" y="1536"/>
                  </a:lnTo>
                  <a:cubicBezTo>
                    <a:pt x="1763" y="1258"/>
                    <a:pt x="2271" y="441"/>
                    <a:pt x="1814" y="52"/>
                  </a:cubicBezTo>
                  <a:cubicBezTo>
                    <a:pt x="1771" y="16"/>
                    <a:pt x="1731" y="0"/>
                    <a:pt x="1692" y="0"/>
                  </a:cubicBez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15527" y="4752419"/>
              <a:ext cx="142064" cy="52578"/>
            </a:xfrm>
            <a:custGeom>
              <a:rect b="b" l="l" r="r" t="t"/>
              <a:pathLst>
                <a:path extrusionOk="0" h="557" w="1505">
                  <a:moveTo>
                    <a:pt x="474" y="0"/>
                  </a:moveTo>
                  <a:cubicBezTo>
                    <a:pt x="474" y="0"/>
                    <a:pt x="0" y="556"/>
                    <a:pt x="474" y="556"/>
                  </a:cubicBezTo>
                  <a:lnTo>
                    <a:pt x="1504" y="556"/>
                  </a:lnTo>
                  <a:cubicBezTo>
                    <a:pt x="1504" y="556"/>
                    <a:pt x="1188" y="0"/>
                    <a:pt x="1030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525692" y="4625932"/>
              <a:ext cx="260719" cy="141498"/>
            </a:xfrm>
            <a:custGeom>
              <a:rect b="b" l="l" r="r" t="t"/>
              <a:pathLst>
                <a:path extrusionOk="0" h="1499" w="2762">
                  <a:moveTo>
                    <a:pt x="866" y="1"/>
                  </a:moveTo>
                  <a:cubicBezTo>
                    <a:pt x="866" y="1"/>
                    <a:pt x="1" y="1498"/>
                    <a:pt x="790" y="1498"/>
                  </a:cubicBezTo>
                  <a:lnTo>
                    <a:pt x="2762" y="1498"/>
                  </a:lnTo>
                  <a:cubicBezTo>
                    <a:pt x="2762" y="1498"/>
                    <a:pt x="2130" y="1"/>
                    <a:pt x="1814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4571" y="-123475"/>
              <a:ext cx="9267607" cy="5256574"/>
            </a:xfrm>
            <a:custGeom>
              <a:rect b="b" l="l" r="r" t="t"/>
              <a:pathLst>
                <a:path extrusionOk="0" h="55687" w="98179">
                  <a:moveTo>
                    <a:pt x="0" y="1"/>
                  </a:moveTo>
                  <a:lnTo>
                    <a:pt x="0" y="55686"/>
                  </a:lnTo>
                  <a:cubicBezTo>
                    <a:pt x="3202" y="43769"/>
                    <a:pt x="12589" y="41165"/>
                    <a:pt x="20181" y="41165"/>
                  </a:cubicBezTo>
                  <a:cubicBezTo>
                    <a:pt x="26074" y="41165"/>
                    <a:pt x="30885" y="42733"/>
                    <a:pt x="30885" y="42733"/>
                  </a:cubicBezTo>
                  <a:cubicBezTo>
                    <a:pt x="30885" y="42733"/>
                    <a:pt x="35990" y="44059"/>
                    <a:pt x="42402" y="44059"/>
                  </a:cubicBezTo>
                  <a:cubicBezTo>
                    <a:pt x="52258" y="44059"/>
                    <a:pt x="65204" y="40928"/>
                    <a:pt x="67451" y="25041"/>
                  </a:cubicBezTo>
                  <a:cubicBezTo>
                    <a:pt x="70926" y="83"/>
                    <a:pt x="98178" y="1"/>
                    <a:pt x="98178" y="1"/>
                  </a:cubicBez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 txBox="1"/>
          <p:nvPr>
            <p:ph idx="1" type="subTitle"/>
          </p:nvPr>
        </p:nvSpPr>
        <p:spPr>
          <a:xfrm rot="-144247">
            <a:off x="627299" y="1955119"/>
            <a:ext cx="5785793" cy="89568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39" name="Google Shape;39;p2"/>
          <p:cNvSpPr txBox="1"/>
          <p:nvPr>
            <p:ph type="title"/>
          </p:nvPr>
        </p:nvSpPr>
        <p:spPr>
          <a:xfrm>
            <a:off x="720000" y="1457400"/>
            <a:ext cx="5614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/>
          <p:nvPr/>
        </p:nvSpPr>
        <p:spPr>
          <a:xfrm>
            <a:off x="897605" y="256375"/>
            <a:ext cx="1866621" cy="495402"/>
          </a:xfrm>
          <a:custGeom>
            <a:rect b="b" l="l" r="r" t="t"/>
            <a:pathLst>
              <a:path extrusionOk="0" h="2809" w="10584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-244700" y="1015794"/>
            <a:ext cx="1853394" cy="417979"/>
          </a:xfrm>
          <a:custGeom>
            <a:rect b="b" l="l" r="r" t="t"/>
            <a:pathLst>
              <a:path extrusionOk="0" h="2370" w="10509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7291834" y="584410"/>
            <a:ext cx="1852159" cy="418155"/>
          </a:xfrm>
          <a:custGeom>
            <a:rect b="b" l="l" r="r" t="t"/>
            <a:pathLst>
              <a:path extrusionOk="0" h="2371" w="10502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 txBox="1"/>
          <p:nvPr>
            <p:ph hasCustomPrompt="1" type="title"/>
          </p:nvPr>
        </p:nvSpPr>
        <p:spPr>
          <a:xfrm>
            <a:off x="720000" y="1252700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Sedgwick Ave"/>
              <a:buNone/>
              <a:defRPr sz="10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edgwick Ave"/>
              <a:buNone/>
              <a:defRPr sz="1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edgwick Ave"/>
              <a:buNone/>
              <a:defRPr sz="1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edgwick Ave"/>
              <a:buNone/>
              <a:defRPr sz="1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edgwick Ave"/>
              <a:buNone/>
              <a:defRPr sz="1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edgwick Ave"/>
              <a:buNone/>
              <a:defRPr sz="1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edgwick Ave"/>
              <a:buNone/>
              <a:defRPr sz="1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edgwick Ave"/>
              <a:buNone/>
              <a:defRPr sz="1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edgwick Ave"/>
              <a:buNone/>
              <a:defRPr sz="1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1"/>
          <p:cNvSpPr txBox="1"/>
          <p:nvPr>
            <p:ph idx="1" type="subTitle"/>
          </p:nvPr>
        </p:nvSpPr>
        <p:spPr>
          <a:xfrm>
            <a:off x="720000" y="3354000"/>
            <a:ext cx="77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F10707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F10707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F10707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F10707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F10707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F10707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F10707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F10707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highlight>
                  <a:srgbClr val="F10707"/>
                </a:highlight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25" name="Google Shape;12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rgbClr val="EE111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7245438" y="1764571"/>
            <a:ext cx="1680504" cy="380880"/>
          </a:xfrm>
          <a:custGeom>
            <a:rect b="b" l="l" r="r" t="t"/>
            <a:pathLst>
              <a:path extrusionOk="0" h="2220" w="9795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2153351" y="4239974"/>
            <a:ext cx="1541148" cy="411399"/>
          </a:xfrm>
          <a:custGeom>
            <a:rect b="b" l="l" r="r" t="t"/>
            <a:pathLst>
              <a:path extrusionOk="0" h="2446" w="9163">
                <a:moveTo>
                  <a:pt x="3084" y="1"/>
                </a:moveTo>
                <a:cubicBezTo>
                  <a:pt x="2768" y="1"/>
                  <a:pt x="2452" y="317"/>
                  <a:pt x="2136" y="708"/>
                </a:cubicBezTo>
                <a:cubicBezTo>
                  <a:pt x="2054" y="632"/>
                  <a:pt x="1978" y="632"/>
                  <a:pt x="1896" y="632"/>
                </a:cubicBezTo>
                <a:cubicBezTo>
                  <a:pt x="1896" y="632"/>
                  <a:pt x="1820" y="632"/>
                  <a:pt x="1738" y="708"/>
                </a:cubicBezTo>
                <a:cubicBezTo>
                  <a:pt x="1580" y="790"/>
                  <a:pt x="1580" y="1106"/>
                  <a:pt x="1738" y="1422"/>
                </a:cubicBezTo>
                <a:lnTo>
                  <a:pt x="1504" y="1422"/>
                </a:lnTo>
                <a:cubicBezTo>
                  <a:pt x="632" y="1422"/>
                  <a:pt x="0" y="1814"/>
                  <a:pt x="0" y="2370"/>
                </a:cubicBezTo>
                <a:lnTo>
                  <a:pt x="0" y="2446"/>
                </a:lnTo>
                <a:lnTo>
                  <a:pt x="9162" y="2446"/>
                </a:lnTo>
                <a:cubicBezTo>
                  <a:pt x="8929" y="2054"/>
                  <a:pt x="8057" y="1814"/>
                  <a:pt x="7033" y="1814"/>
                </a:cubicBezTo>
                <a:cubicBezTo>
                  <a:pt x="6635" y="1814"/>
                  <a:pt x="6319" y="1896"/>
                  <a:pt x="6003" y="1896"/>
                </a:cubicBezTo>
                <a:lnTo>
                  <a:pt x="5927" y="1896"/>
                </a:lnTo>
                <a:cubicBezTo>
                  <a:pt x="5845" y="1738"/>
                  <a:pt x="5687" y="1656"/>
                  <a:pt x="5611" y="1656"/>
                </a:cubicBezTo>
                <a:cubicBezTo>
                  <a:pt x="5529" y="1656"/>
                  <a:pt x="5453" y="1656"/>
                  <a:pt x="5453" y="1738"/>
                </a:cubicBezTo>
                <a:cubicBezTo>
                  <a:pt x="5371" y="1738"/>
                  <a:pt x="5371" y="1896"/>
                  <a:pt x="5371" y="1972"/>
                </a:cubicBezTo>
                <a:lnTo>
                  <a:pt x="5213" y="1972"/>
                </a:lnTo>
                <a:cubicBezTo>
                  <a:pt x="5055" y="1972"/>
                  <a:pt x="4897" y="2054"/>
                  <a:pt x="4822" y="2130"/>
                </a:cubicBezTo>
                <a:cubicBezTo>
                  <a:pt x="4739" y="1972"/>
                  <a:pt x="4506" y="1896"/>
                  <a:pt x="4348" y="1814"/>
                </a:cubicBezTo>
                <a:cubicBezTo>
                  <a:pt x="4108" y="1738"/>
                  <a:pt x="3950" y="1656"/>
                  <a:pt x="3792" y="1656"/>
                </a:cubicBezTo>
                <a:cubicBezTo>
                  <a:pt x="3950" y="948"/>
                  <a:pt x="3792" y="234"/>
                  <a:pt x="3242" y="76"/>
                </a:cubicBezTo>
                <a:cubicBezTo>
                  <a:pt x="3242" y="76"/>
                  <a:pt x="3160" y="1"/>
                  <a:pt x="308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452924" y="3469482"/>
            <a:ext cx="2591174" cy="570845"/>
          </a:xfrm>
          <a:custGeom>
            <a:rect b="b" l="l" r="r" t="t"/>
            <a:pathLst>
              <a:path extrusionOk="0" h="3394" w="15406">
                <a:moveTo>
                  <a:pt x="7741" y="1"/>
                </a:moveTo>
                <a:cubicBezTo>
                  <a:pt x="7109" y="1"/>
                  <a:pt x="6477" y="317"/>
                  <a:pt x="6086" y="790"/>
                </a:cubicBezTo>
                <a:cubicBezTo>
                  <a:pt x="6003" y="708"/>
                  <a:pt x="5928" y="708"/>
                  <a:pt x="5770" y="708"/>
                </a:cubicBezTo>
                <a:cubicBezTo>
                  <a:pt x="5454" y="708"/>
                  <a:pt x="5214" y="866"/>
                  <a:pt x="4980" y="1106"/>
                </a:cubicBezTo>
                <a:cubicBezTo>
                  <a:pt x="4898" y="948"/>
                  <a:pt x="4740" y="866"/>
                  <a:pt x="4582" y="866"/>
                </a:cubicBezTo>
                <a:cubicBezTo>
                  <a:pt x="4506" y="866"/>
                  <a:pt x="4424" y="866"/>
                  <a:pt x="4348" y="948"/>
                </a:cubicBezTo>
                <a:cubicBezTo>
                  <a:pt x="4190" y="1024"/>
                  <a:pt x="4108" y="1182"/>
                  <a:pt x="4108" y="1422"/>
                </a:cubicBezTo>
                <a:cubicBezTo>
                  <a:pt x="4032" y="1340"/>
                  <a:pt x="3950" y="1340"/>
                  <a:pt x="3792" y="1340"/>
                </a:cubicBezTo>
                <a:cubicBezTo>
                  <a:pt x="3318" y="1340"/>
                  <a:pt x="2926" y="1656"/>
                  <a:pt x="2768" y="2130"/>
                </a:cubicBezTo>
                <a:cubicBezTo>
                  <a:pt x="2610" y="2054"/>
                  <a:pt x="2370" y="1972"/>
                  <a:pt x="2212" y="1972"/>
                </a:cubicBezTo>
                <a:cubicBezTo>
                  <a:pt x="1662" y="1972"/>
                  <a:pt x="1264" y="2370"/>
                  <a:pt x="1189" y="2844"/>
                </a:cubicBezTo>
                <a:cubicBezTo>
                  <a:pt x="1106" y="2762"/>
                  <a:pt x="1031" y="2762"/>
                  <a:pt x="948" y="2762"/>
                </a:cubicBezTo>
                <a:lnTo>
                  <a:pt x="873" y="2762"/>
                </a:lnTo>
                <a:cubicBezTo>
                  <a:pt x="399" y="2762"/>
                  <a:pt x="1" y="3078"/>
                  <a:pt x="1" y="3394"/>
                </a:cubicBezTo>
                <a:lnTo>
                  <a:pt x="15405" y="3394"/>
                </a:lnTo>
                <a:cubicBezTo>
                  <a:pt x="15405" y="3236"/>
                  <a:pt x="14375" y="3002"/>
                  <a:pt x="13112" y="3002"/>
                </a:cubicBezTo>
                <a:cubicBezTo>
                  <a:pt x="13112" y="2604"/>
                  <a:pt x="11848" y="2370"/>
                  <a:pt x="10268" y="2370"/>
                </a:cubicBezTo>
                <a:lnTo>
                  <a:pt x="9952" y="2370"/>
                </a:lnTo>
                <a:lnTo>
                  <a:pt x="9952" y="2130"/>
                </a:lnTo>
                <a:cubicBezTo>
                  <a:pt x="9952" y="948"/>
                  <a:pt x="9005" y="1"/>
                  <a:pt x="78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-303775" y="3322818"/>
            <a:ext cx="278695" cy="146832"/>
          </a:xfrm>
          <a:custGeom>
            <a:rect b="b" l="l" r="r" t="t"/>
            <a:pathLst>
              <a:path extrusionOk="0" h="873" w="1657">
                <a:moveTo>
                  <a:pt x="1265" y="1"/>
                </a:moveTo>
                <a:cubicBezTo>
                  <a:pt x="1024" y="1"/>
                  <a:pt x="791" y="241"/>
                  <a:pt x="709" y="475"/>
                </a:cubicBezTo>
                <a:lnTo>
                  <a:pt x="551" y="475"/>
                </a:lnTo>
                <a:cubicBezTo>
                  <a:pt x="235" y="475"/>
                  <a:pt x="1" y="633"/>
                  <a:pt x="1" y="790"/>
                </a:cubicBezTo>
                <a:lnTo>
                  <a:pt x="1" y="873"/>
                </a:lnTo>
                <a:lnTo>
                  <a:pt x="1656" y="873"/>
                </a:lnTo>
                <a:lnTo>
                  <a:pt x="1656" y="83"/>
                </a:lnTo>
                <a:cubicBezTo>
                  <a:pt x="1498" y="1"/>
                  <a:pt x="1423" y="1"/>
                  <a:pt x="1265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-25248" y="3124182"/>
            <a:ext cx="1248829" cy="345467"/>
          </a:xfrm>
          <a:custGeom>
            <a:rect b="b" l="l" r="r" t="t"/>
            <a:pathLst>
              <a:path extrusionOk="0" h="2054" w="7425">
                <a:moveTo>
                  <a:pt x="2926" y="0"/>
                </a:moveTo>
                <a:cubicBezTo>
                  <a:pt x="2528" y="0"/>
                  <a:pt x="2212" y="158"/>
                  <a:pt x="1978" y="474"/>
                </a:cubicBezTo>
                <a:cubicBezTo>
                  <a:pt x="1896" y="474"/>
                  <a:pt x="1820" y="392"/>
                  <a:pt x="1738" y="392"/>
                </a:cubicBezTo>
                <a:cubicBezTo>
                  <a:pt x="1580" y="392"/>
                  <a:pt x="1422" y="474"/>
                  <a:pt x="1264" y="632"/>
                </a:cubicBezTo>
                <a:cubicBezTo>
                  <a:pt x="1188" y="550"/>
                  <a:pt x="1106" y="550"/>
                  <a:pt x="1030" y="550"/>
                </a:cubicBezTo>
                <a:lnTo>
                  <a:pt x="948" y="550"/>
                </a:lnTo>
                <a:cubicBezTo>
                  <a:pt x="872" y="632"/>
                  <a:pt x="790" y="708"/>
                  <a:pt x="790" y="866"/>
                </a:cubicBezTo>
                <a:cubicBezTo>
                  <a:pt x="714" y="790"/>
                  <a:pt x="632" y="790"/>
                  <a:pt x="632" y="790"/>
                </a:cubicBezTo>
                <a:lnTo>
                  <a:pt x="556" y="790"/>
                </a:lnTo>
                <a:cubicBezTo>
                  <a:pt x="316" y="790"/>
                  <a:pt x="82" y="1024"/>
                  <a:pt x="0" y="1264"/>
                </a:cubicBezTo>
                <a:lnTo>
                  <a:pt x="0" y="2054"/>
                </a:lnTo>
                <a:lnTo>
                  <a:pt x="7425" y="2054"/>
                </a:lnTo>
                <a:cubicBezTo>
                  <a:pt x="7425" y="1896"/>
                  <a:pt x="6875" y="1814"/>
                  <a:pt x="6085" y="1814"/>
                </a:cubicBezTo>
                <a:cubicBezTo>
                  <a:pt x="6085" y="1580"/>
                  <a:pt x="5371" y="1422"/>
                  <a:pt x="4423" y="1422"/>
                </a:cubicBezTo>
                <a:lnTo>
                  <a:pt x="4265" y="1422"/>
                </a:lnTo>
                <a:lnTo>
                  <a:pt x="4265" y="1264"/>
                </a:lnTo>
                <a:cubicBezTo>
                  <a:pt x="4265" y="550"/>
                  <a:pt x="3634" y="0"/>
                  <a:pt x="29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>
            <p:ph hasCustomPrompt="1" type="title"/>
          </p:nvPr>
        </p:nvSpPr>
        <p:spPr>
          <a:xfrm>
            <a:off x="719975" y="540000"/>
            <a:ext cx="8940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>
            <a:hlinkClick/>
          </p:cNvPr>
          <p:cNvSpPr txBox="1"/>
          <p:nvPr>
            <p:ph idx="2" type="title"/>
          </p:nvPr>
        </p:nvSpPr>
        <p:spPr>
          <a:xfrm>
            <a:off x="719975" y="1400176"/>
            <a:ext cx="25371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hasCustomPrompt="1" idx="3" type="title"/>
          </p:nvPr>
        </p:nvSpPr>
        <p:spPr>
          <a:xfrm>
            <a:off x="3564575" y="540125"/>
            <a:ext cx="8940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hasCustomPrompt="1" idx="4" type="title"/>
          </p:nvPr>
        </p:nvSpPr>
        <p:spPr>
          <a:xfrm>
            <a:off x="719975" y="2654476"/>
            <a:ext cx="894000" cy="10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5" type="title"/>
          </p:nvPr>
        </p:nvSpPr>
        <p:spPr>
          <a:xfrm>
            <a:off x="3564575" y="2654475"/>
            <a:ext cx="894000" cy="10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>
            <a:hlinkClick/>
          </p:cNvPr>
          <p:cNvSpPr txBox="1"/>
          <p:nvPr>
            <p:ph idx="6" type="title"/>
          </p:nvPr>
        </p:nvSpPr>
        <p:spPr>
          <a:xfrm>
            <a:off x="3564575" y="1400175"/>
            <a:ext cx="25371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3">
            <a:hlinkClick/>
          </p:cNvPr>
          <p:cNvSpPr txBox="1"/>
          <p:nvPr>
            <p:ph idx="7" type="title"/>
          </p:nvPr>
        </p:nvSpPr>
        <p:spPr>
          <a:xfrm>
            <a:off x="719975" y="3532450"/>
            <a:ext cx="25371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13">
            <a:hlinkClick/>
          </p:cNvPr>
          <p:cNvSpPr txBox="1"/>
          <p:nvPr>
            <p:ph idx="8" type="title"/>
          </p:nvPr>
        </p:nvSpPr>
        <p:spPr>
          <a:xfrm>
            <a:off x="3564575" y="3532449"/>
            <a:ext cx="2537100" cy="4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" type="subTitle"/>
          </p:nvPr>
        </p:nvSpPr>
        <p:spPr>
          <a:xfrm>
            <a:off x="719975" y="1740375"/>
            <a:ext cx="2343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9" type="subTitle"/>
          </p:nvPr>
        </p:nvSpPr>
        <p:spPr>
          <a:xfrm>
            <a:off x="719975" y="3872475"/>
            <a:ext cx="2343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13" type="subTitle"/>
          </p:nvPr>
        </p:nvSpPr>
        <p:spPr>
          <a:xfrm>
            <a:off x="3564575" y="3872475"/>
            <a:ext cx="2343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14" type="subTitle"/>
          </p:nvPr>
        </p:nvSpPr>
        <p:spPr>
          <a:xfrm>
            <a:off x="3564575" y="1740375"/>
            <a:ext cx="23433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type="title"/>
          </p:nvPr>
        </p:nvSpPr>
        <p:spPr>
          <a:xfrm>
            <a:off x="5524500" y="1825875"/>
            <a:ext cx="2981400" cy="17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51" name="Google Shape;151;p14"/>
          <p:cNvSpPr txBox="1"/>
          <p:nvPr>
            <p:ph idx="1" type="subTitle"/>
          </p:nvPr>
        </p:nvSpPr>
        <p:spPr>
          <a:xfrm>
            <a:off x="5524500" y="3607050"/>
            <a:ext cx="29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52" name="Google Shape;152;p14"/>
          <p:cNvSpPr/>
          <p:nvPr/>
        </p:nvSpPr>
        <p:spPr>
          <a:xfrm>
            <a:off x="897605" y="256375"/>
            <a:ext cx="1866621" cy="495402"/>
          </a:xfrm>
          <a:custGeom>
            <a:rect b="b" l="l" r="r" t="t"/>
            <a:pathLst>
              <a:path extrusionOk="0" h="2809" w="10584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-244700" y="1015794"/>
            <a:ext cx="1853394" cy="417979"/>
          </a:xfrm>
          <a:custGeom>
            <a:rect b="b" l="l" r="r" t="t"/>
            <a:pathLst>
              <a:path extrusionOk="0" h="2370" w="10509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7291834" y="584410"/>
            <a:ext cx="1852159" cy="418155"/>
          </a:xfrm>
          <a:custGeom>
            <a:rect b="b" l="l" r="r" t="t"/>
            <a:pathLst>
              <a:path extrusionOk="0" h="2371" w="10502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/>
        </p:nvSpPr>
        <p:spPr>
          <a:xfrm>
            <a:off x="897605" y="256375"/>
            <a:ext cx="1866621" cy="495402"/>
          </a:xfrm>
          <a:custGeom>
            <a:rect b="b" l="l" r="r" t="t"/>
            <a:pathLst>
              <a:path extrusionOk="0" h="2809" w="10584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-244700" y="1015794"/>
            <a:ext cx="1853394" cy="417979"/>
          </a:xfrm>
          <a:custGeom>
            <a:rect b="b" l="l" r="r" t="t"/>
            <a:pathLst>
              <a:path extrusionOk="0" h="2370" w="10509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291834" y="584410"/>
            <a:ext cx="1852159" cy="418155"/>
          </a:xfrm>
          <a:custGeom>
            <a:rect b="b" l="l" r="r" t="t"/>
            <a:pathLst>
              <a:path extrusionOk="0" h="2371" w="10502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720000" y="2876025"/>
            <a:ext cx="40728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717150" y="2970925"/>
            <a:ext cx="4140600" cy="16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_2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/>
          <p:nvPr/>
        </p:nvSpPr>
        <p:spPr>
          <a:xfrm>
            <a:off x="7761356" y="246875"/>
            <a:ext cx="1875300" cy="497706"/>
          </a:xfrm>
          <a:custGeom>
            <a:rect b="b" l="l" r="r" t="t"/>
            <a:pathLst>
              <a:path extrusionOk="0" h="2809" w="10584">
                <a:moveTo>
                  <a:pt x="3575" y="1"/>
                </a:moveTo>
                <a:cubicBezTo>
                  <a:pt x="3211" y="1"/>
                  <a:pt x="2789" y="307"/>
                  <a:pt x="2527" y="831"/>
                </a:cubicBezTo>
                <a:cubicBezTo>
                  <a:pt x="2436" y="739"/>
                  <a:pt x="2344" y="701"/>
                  <a:pt x="2252" y="701"/>
                </a:cubicBezTo>
                <a:cubicBezTo>
                  <a:pt x="2186" y="701"/>
                  <a:pt x="2120" y="721"/>
                  <a:pt x="2054" y="755"/>
                </a:cubicBezTo>
                <a:cubicBezTo>
                  <a:pt x="1813" y="913"/>
                  <a:pt x="1813" y="1229"/>
                  <a:pt x="1971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268" y="2410"/>
                  <a:pt x="9320" y="2095"/>
                  <a:pt x="8132" y="2095"/>
                </a:cubicBezTo>
                <a:cubicBezTo>
                  <a:pt x="7740" y="2095"/>
                  <a:pt x="7342" y="2095"/>
                  <a:pt x="6950" y="2177"/>
                </a:cubicBezTo>
                <a:lnTo>
                  <a:pt x="6868" y="2095"/>
                </a:lnTo>
                <a:cubicBezTo>
                  <a:pt x="6766" y="1943"/>
                  <a:pt x="6597" y="1855"/>
                  <a:pt x="6448" y="1855"/>
                </a:cubicBezTo>
                <a:cubicBezTo>
                  <a:pt x="6367" y="1855"/>
                  <a:pt x="6292" y="1881"/>
                  <a:pt x="6236" y="1937"/>
                </a:cubicBezTo>
                <a:cubicBezTo>
                  <a:pt x="6161" y="2019"/>
                  <a:pt x="6161" y="2177"/>
                  <a:pt x="6236" y="2253"/>
                </a:cubicBezTo>
                <a:lnTo>
                  <a:pt x="6161" y="2253"/>
                </a:lnTo>
                <a:cubicBezTo>
                  <a:pt x="5921" y="2253"/>
                  <a:pt x="5687" y="2335"/>
                  <a:pt x="5605" y="2410"/>
                </a:cubicBezTo>
                <a:cubicBezTo>
                  <a:pt x="5447" y="2253"/>
                  <a:pt x="5213" y="2095"/>
                  <a:pt x="4973" y="2019"/>
                </a:cubicBezTo>
                <a:cubicBezTo>
                  <a:pt x="4815" y="1937"/>
                  <a:pt x="4581" y="1937"/>
                  <a:pt x="4423" y="1937"/>
                </a:cubicBezTo>
                <a:cubicBezTo>
                  <a:pt x="4657" y="1071"/>
                  <a:pt x="4341" y="199"/>
                  <a:pt x="3791" y="41"/>
                </a:cubicBezTo>
                <a:cubicBezTo>
                  <a:pt x="3723" y="14"/>
                  <a:pt x="3650" y="1"/>
                  <a:pt x="35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148400" y="1610991"/>
            <a:ext cx="1860948" cy="420986"/>
          </a:xfrm>
          <a:custGeom>
            <a:rect b="b" l="l" r="r" t="t"/>
            <a:pathLst>
              <a:path extrusionOk="0" h="2376" w="10503">
                <a:moveTo>
                  <a:pt x="5414" y="0"/>
                </a:moveTo>
                <a:cubicBezTo>
                  <a:pt x="5373" y="0"/>
                  <a:pt x="5331" y="2"/>
                  <a:pt x="5289" y="6"/>
                </a:cubicBezTo>
                <a:cubicBezTo>
                  <a:pt x="4815" y="6"/>
                  <a:pt x="4424" y="164"/>
                  <a:pt x="4184" y="556"/>
                </a:cubicBezTo>
                <a:cubicBezTo>
                  <a:pt x="4108" y="480"/>
                  <a:pt x="4026" y="480"/>
                  <a:pt x="3950" y="480"/>
                </a:cubicBezTo>
                <a:cubicBezTo>
                  <a:pt x="3710" y="480"/>
                  <a:pt x="3552" y="556"/>
                  <a:pt x="3394" y="714"/>
                </a:cubicBezTo>
                <a:cubicBezTo>
                  <a:pt x="3282" y="661"/>
                  <a:pt x="3171" y="604"/>
                  <a:pt x="3089" y="604"/>
                </a:cubicBezTo>
                <a:cubicBezTo>
                  <a:pt x="3054" y="604"/>
                  <a:pt x="3024" y="614"/>
                  <a:pt x="3002" y="638"/>
                </a:cubicBezTo>
                <a:cubicBezTo>
                  <a:pt x="2844" y="714"/>
                  <a:pt x="2844" y="796"/>
                  <a:pt x="2762" y="954"/>
                </a:cubicBezTo>
                <a:lnTo>
                  <a:pt x="2604" y="954"/>
                </a:lnTo>
                <a:cubicBezTo>
                  <a:pt x="2212" y="954"/>
                  <a:pt x="1972" y="1188"/>
                  <a:pt x="1896" y="1428"/>
                </a:cubicBezTo>
                <a:cubicBezTo>
                  <a:pt x="1738" y="1346"/>
                  <a:pt x="1656" y="1346"/>
                  <a:pt x="1498" y="1346"/>
                </a:cubicBezTo>
                <a:cubicBezTo>
                  <a:pt x="1106" y="1346"/>
                  <a:pt x="866" y="1586"/>
                  <a:pt x="791" y="1902"/>
                </a:cubicBezTo>
                <a:lnTo>
                  <a:pt x="633" y="1902"/>
                </a:lnTo>
                <a:cubicBezTo>
                  <a:pt x="234" y="1902"/>
                  <a:pt x="1" y="2060"/>
                  <a:pt x="1" y="2294"/>
                </a:cubicBezTo>
                <a:lnTo>
                  <a:pt x="1" y="2376"/>
                </a:lnTo>
                <a:lnTo>
                  <a:pt x="10502" y="2376"/>
                </a:lnTo>
                <a:cubicBezTo>
                  <a:pt x="10502" y="2218"/>
                  <a:pt x="9870" y="2060"/>
                  <a:pt x="8923" y="2060"/>
                </a:cubicBezTo>
                <a:cubicBezTo>
                  <a:pt x="8923" y="1744"/>
                  <a:pt x="7975" y="1586"/>
                  <a:pt x="6793" y="1586"/>
                </a:cubicBezTo>
                <a:lnTo>
                  <a:pt x="6793" y="1428"/>
                </a:lnTo>
                <a:cubicBezTo>
                  <a:pt x="6793" y="680"/>
                  <a:pt x="6153" y="0"/>
                  <a:pt x="5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7033494" y="1080334"/>
            <a:ext cx="1860948" cy="419923"/>
          </a:xfrm>
          <a:custGeom>
            <a:rect b="b" l="l" r="r" t="t"/>
            <a:pathLst>
              <a:path extrusionOk="0" h="2370" w="10503">
                <a:moveTo>
                  <a:pt x="5290" y="0"/>
                </a:moveTo>
                <a:cubicBezTo>
                  <a:pt x="4816" y="0"/>
                  <a:pt x="4424" y="234"/>
                  <a:pt x="4184" y="550"/>
                </a:cubicBezTo>
                <a:lnTo>
                  <a:pt x="3950" y="550"/>
                </a:lnTo>
                <a:cubicBezTo>
                  <a:pt x="3710" y="550"/>
                  <a:pt x="3552" y="632"/>
                  <a:pt x="3394" y="790"/>
                </a:cubicBezTo>
                <a:cubicBezTo>
                  <a:pt x="3349" y="697"/>
                  <a:pt x="3276" y="658"/>
                  <a:pt x="3191" y="658"/>
                </a:cubicBezTo>
                <a:cubicBezTo>
                  <a:pt x="3132" y="658"/>
                  <a:pt x="3067" y="677"/>
                  <a:pt x="3002" y="708"/>
                </a:cubicBezTo>
                <a:cubicBezTo>
                  <a:pt x="2920" y="708"/>
                  <a:pt x="2844" y="866"/>
                  <a:pt x="2844" y="1024"/>
                </a:cubicBezTo>
                <a:cubicBezTo>
                  <a:pt x="2762" y="1024"/>
                  <a:pt x="2686" y="948"/>
                  <a:pt x="2604" y="948"/>
                </a:cubicBezTo>
                <a:cubicBezTo>
                  <a:pt x="2288" y="948"/>
                  <a:pt x="1972" y="1182"/>
                  <a:pt x="1897" y="1498"/>
                </a:cubicBezTo>
                <a:cubicBezTo>
                  <a:pt x="1739" y="1422"/>
                  <a:pt x="1656" y="1422"/>
                  <a:pt x="1498" y="1422"/>
                </a:cubicBezTo>
                <a:cubicBezTo>
                  <a:pt x="1183" y="1422"/>
                  <a:pt x="867" y="1656"/>
                  <a:pt x="867" y="1972"/>
                </a:cubicBezTo>
                <a:lnTo>
                  <a:pt x="633" y="1972"/>
                </a:lnTo>
                <a:cubicBezTo>
                  <a:pt x="317" y="1972"/>
                  <a:pt x="1" y="2129"/>
                  <a:pt x="1" y="2370"/>
                </a:cubicBezTo>
                <a:lnTo>
                  <a:pt x="10502" y="2370"/>
                </a:lnTo>
                <a:cubicBezTo>
                  <a:pt x="10502" y="2212"/>
                  <a:pt x="9871" y="2129"/>
                  <a:pt x="9005" y="2129"/>
                </a:cubicBezTo>
                <a:cubicBezTo>
                  <a:pt x="8923" y="1814"/>
                  <a:pt x="7975" y="1656"/>
                  <a:pt x="6793" y="1656"/>
                </a:cubicBezTo>
                <a:lnTo>
                  <a:pt x="6793" y="1498"/>
                </a:lnTo>
                <a:cubicBezTo>
                  <a:pt x="6793" y="632"/>
                  <a:pt x="6162" y="0"/>
                  <a:pt x="52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1" type="subTitle"/>
          </p:nvPr>
        </p:nvSpPr>
        <p:spPr>
          <a:xfrm flipH="1">
            <a:off x="1103700" y="1423700"/>
            <a:ext cx="3101400" cy="31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9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-218400" y="170300"/>
            <a:ext cx="1631161" cy="369697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8" y="8"/>
                </a:cubicBezTo>
                <a:cubicBezTo>
                  <a:pt x="4500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1" y="1505"/>
                  <a:pt x="708" y="1821"/>
                </a:cubicBezTo>
                <a:cubicBezTo>
                  <a:pt x="708" y="1745"/>
                  <a:pt x="633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5" y="2219"/>
                </a:lnTo>
                <a:cubicBezTo>
                  <a:pt x="9795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5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1" type="subTitle"/>
          </p:nvPr>
        </p:nvSpPr>
        <p:spPr>
          <a:xfrm>
            <a:off x="723433" y="3391075"/>
            <a:ext cx="2433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177" name="Google Shape;177;p17"/>
          <p:cNvSpPr txBox="1"/>
          <p:nvPr>
            <p:ph idx="2" type="subTitle"/>
          </p:nvPr>
        </p:nvSpPr>
        <p:spPr>
          <a:xfrm>
            <a:off x="720000" y="3831275"/>
            <a:ext cx="24339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17"/>
          <p:cNvSpPr txBox="1"/>
          <p:nvPr>
            <p:ph idx="3" type="subTitle"/>
          </p:nvPr>
        </p:nvSpPr>
        <p:spPr>
          <a:xfrm>
            <a:off x="3356771" y="3391075"/>
            <a:ext cx="2433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4" type="subTitle"/>
          </p:nvPr>
        </p:nvSpPr>
        <p:spPr>
          <a:xfrm>
            <a:off x="3353342" y="3831275"/>
            <a:ext cx="24339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0" name="Google Shape;180;p17"/>
          <p:cNvSpPr txBox="1"/>
          <p:nvPr>
            <p:ph idx="5" type="subTitle"/>
          </p:nvPr>
        </p:nvSpPr>
        <p:spPr>
          <a:xfrm>
            <a:off x="5990121" y="3391075"/>
            <a:ext cx="2433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6" type="subTitle"/>
          </p:nvPr>
        </p:nvSpPr>
        <p:spPr>
          <a:xfrm>
            <a:off x="5986696" y="3831275"/>
            <a:ext cx="24339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8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-218400" y="170300"/>
            <a:ext cx="1631161" cy="369697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8" y="8"/>
                </a:cubicBezTo>
                <a:cubicBezTo>
                  <a:pt x="4500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1" y="1505"/>
                  <a:pt x="708" y="1821"/>
                </a:cubicBezTo>
                <a:cubicBezTo>
                  <a:pt x="708" y="1745"/>
                  <a:pt x="633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5" y="2219"/>
                </a:lnTo>
                <a:cubicBezTo>
                  <a:pt x="9795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5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8"/>
          <p:cNvSpPr txBox="1"/>
          <p:nvPr>
            <p:ph idx="1" type="subTitle"/>
          </p:nvPr>
        </p:nvSpPr>
        <p:spPr>
          <a:xfrm>
            <a:off x="723433" y="3403375"/>
            <a:ext cx="2433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idx="2" type="subTitle"/>
          </p:nvPr>
        </p:nvSpPr>
        <p:spPr>
          <a:xfrm>
            <a:off x="720000" y="3995975"/>
            <a:ext cx="2433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18"/>
          <p:cNvSpPr txBox="1"/>
          <p:nvPr>
            <p:ph idx="3" type="subTitle"/>
          </p:nvPr>
        </p:nvSpPr>
        <p:spPr>
          <a:xfrm>
            <a:off x="3356771" y="3403375"/>
            <a:ext cx="2433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4" type="subTitle"/>
          </p:nvPr>
        </p:nvSpPr>
        <p:spPr>
          <a:xfrm>
            <a:off x="3353342" y="3995975"/>
            <a:ext cx="2433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2" name="Google Shape;192;p18"/>
          <p:cNvSpPr txBox="1"/>
          <p:nvPr>
            <p:ph idx="5" type="subTitle"/>
          </p:nvPr>
        </p:nvSpPr>
        <p:spPr>
          <a:xfrm>
            <a:off x="5990121" y="3403375"/>
            <a:ext cx="2433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idx="6" type="subTitle"/>
          </p:nvPr>
        </p:nvSpPr>
        <p:spPr>
          <a:xfrm>
            <a:off x="5986696" y="3995975"/>
            <a:ext cx="2433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18"/>
          <p:cNvSpPr txBox="1"/>
          <p:nvPr>
            <p:ph idx="7" type="subTitle"/>
          </p:nvPr>
        </p:nvSpPr>
        <p:spPr>
          <a:xfrm>
            <a:off x="723433" y="1697800"/>
            <a:ext cx="2433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8" type="subTitle"/>
          </p:nvPr>
        </p:nvSpPr>
        <p:spPr>
          <a:xfrm>
            <a:off x="720000" y="2290400"/>
            <a:ext cx="2433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18"/>
          <p:cNvSpPr txBox="1"/>
          <p:nvPr>
            <p:ph idx="9" type="subTitle"/>
          </p:nvPr>
        </p:nvSpPr>
        <p:spPr>
          <a:xfrm>
            <a:off x="3356771" y="1697800"/>
            <a:ext cx="2433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13" type="subTitle"/>
          </p:nvPr>
        </p:nvSpPr>
        <p:spPr>
          <a:xfrm>
            <a:off x="3353342" y="2290400"/>
            <a:ext cx="2433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8" name="Google Shape;198;p18"/>
          <p:cNvSpPr txBox="1"/>
          <p:nvPr>
            <p:ph idx="14" type="subTitle"/>
          </p:nvPr>
        </p:nvSpPr>
        <p:spPr>
          <a:xfrm>
            <a:off x="5990121" y="1697800"/>
            <a:ext cx="2433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15" type="subTitle"/>
          </p:nvPr>
        </p:nvSpPr>
        <p:spPr>
          <a:xfrm>
            <a:off x="5986696" y="2290400"/>
            <a:ext cx="24339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0" name="Google Shape;20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3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/>
          <p:nvPr/>
        </p:nvSpPr>
        <p:spPr>
          <a:xfrm>
            <a:off x="-15700" y="4594200"/>
            <a:ext cx="2667000" cy="5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19"/>
          <p:cNvGrpSpPr/>
          <p:nvPr/>
        </p:nvGrpSpPr>
        <p:grpSpPr>
          <a:xfrm>
            <a:off x="-141802" y="-54925"/>
            <a:ext cx="9333301" cy="5316353"/>
            <a:chOff x="-141802" y="-54925"/>
            <a:chExt cx="9333301" cy="5316353"/>
          </a:xfrm>
        </p:grpSpPr>
        <p:sp>
          <p:nvSpPr>
            <p:cNvPr id="204" name="Google Shape;204;p19"/>
            <p:cNvSpPr/>
            <p:nvPr/>
          </p:nvSpPr>
          <p:spPr>
            <a:xfrm>
              <a:off x="-141802" y="438337"/>
              <a:ext cx="2772334" cy="732144"/>
            </a:xfrm>
            <a:custGeom>
              <a:rect b="b" l="l" r="r" t="t"/>
              <a:pathLst>
                <a:path extrusionOk="0" h="4297" w="16271">
                  <a:moveTo>
                    <a:pt x="5595" y="1"/>
                  </a:moveTo>
                  <a:cubicBezTo>
                    <a:pt x="5015" y="1"/>
                    <a:pt x="4353" y="458"/>
                    <a:pt x="3874" y="1213"/>
                  </a:cubicBezTo>
                  <a:cubicBezTo>
                    <a:pt x="3734" y="1121"/>
                    <a:pt x="3597" y="1082"/>
                    <a:pt x="3459" y="1082"/>
                  </a:cubicBezTo>
                  <a:cubicBezTo>
                    <a:pt x="3360" y="1082"/>
                    <a:pt x="3260" y="1102"/>
                    <a:pt x="3160" y="1137"/>
                  </a:cubicBezTo>
                  <a:cubicBezTo>
                    <a:pt x="2844" y="1371"/>
                    <a:pt x="2768" y="1927"/>
                    <a:pt x="3084" y="2476"/>
                  </a:cubicBezTo>
                  <a:lnTo>
                    <a:pt x="2610" y="2476"/>
                  </a:lnTo>
                  <a:cubicBezTo>
                    <a:pt x="1188" y="2476"/>
                    <a:pt x="0" y="3190"/>
                    <a:pt x="0" y="4138"/>
                  </a:cubicBezTo>
                  <a:lnTo>
                    <a:pt x="0" y="4296"/>
                  </a:lnTo>
                  <a:lnTo>
                    <a:pt x="16271" y="4296"/>
                  </a:lnTo>
                  <a:cubicBezTo>
                    <a:pt x="15879" y="3664"/>
                    <a:pt x="14375" y="3190"/>
                    <a:pt x="12562" y="3190"/>
                  </a:cubicBezTo>
                  <a:cubicBezTo>
                    <a:pt x="11848" y="3190"/>
                    <a:pt x="11298" y="3266"/>
                    <a:pt x="10742" y="3348"/>
                  </a:cubicBezTo>
                  <a:cubicBezTo>
                    <a:pt x="10666" y="3348"/>
                    <a:pt x="10666" y="3266"/>
                    <a:pt x="10666" y="3266"/>
                  </a:cubicBezTo>
                  <a:cubicBezTo>
                    <a:pt x="10450" y="2998"/>
                    <a:pt x="10159" y="2875"/>
                    <a:pt x="9920" y="2875"/>
                  </a:cubicBezTo>
                  <a:cubicBezTo>
                    <a:pt x="9811" y="2875"/>
                    <a:pt x="9712" y="2900"/>
                    <a:pt x="9636" y="2950"/>
                  </a:cubicBezTo>
                  <a:cubicBezTo>
                    <a:pt x="9561" y="3108"/>
                    <a:pt x="9478" y="3266"/>
                    <a:pt x="9561" y="3506"/>
                  </a:cubicBezTo>
                  <a:lnTo>
                    <a:pt x="9478" y="3506"/>
                  </a:lnTo>
                  <a:cubicBezTo>
                    <a:pt x="9379" y="3485"/>
                    <a:pt x="9285" y="3475"/>
                    <a:pt x="9197" y="3475"/>
                  </a:cubicBezTo>
                  <a:cubicBezTo>
                    <a:pt x="8937" y="3475"/>
                    <a:pt x="8731" y="3565"/>
                    <a:pt x="8613" y="3740"/>
                  </a:cubicBezTo>
                  <a:cubicBezTo>
                    <a:pt x="8373" y="3424"/>
                    <a:pt x="8057" y="3266"/>
                    <a:pt x="7665" y="3108"/>
                  </a:cubicBezTo>
                  <a:cubicBezTo>
                    <a:pt x="7349" y="3032"/>
                    <a:pt x="7033" y="2950"/>
                    <a:pt x="6793" y="2950"/>
                  </a:cubicBezTo>
                  <a:cubicBezTo>
                    <a:pt x="7109" y="1611"/>
                    <a:pt x="6717" y="265"/>
                    <a:pt x="5845" y="31"/>
                  </a:cubicBezTo>
                  <a:cubicBezTo>
                    <a:pt x="5764" y="11"/>
                    <a:pt x="5681" y="1"/>
                    <a:pt x="5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625777" y="1693386"/>
              <a:ext cx="1507396" cy="338214"/>
            </a:xfrm>
            <a:custGeom>
              <a:rect b="b" l="l" r="r" t="t"/>
              <a:pathLst>
                <a:path extrusionOk="0" h="1985" w="8847">
                  <a:moveTo>
                    <a:pt x="4553" y="0"/>
                  </a:moveTo>
                  <a:cubicBezTo>
                    <a:pt x="4511" y="0"/>
                    <a:pt x="4468" y="3"/>
                    <a:pt x="4424" y="7"/>
                  </a:cubicBezTo>
                  <a:cubicBezTo>
                    <a:pt x="4026" y="7"/>
                    <a:pt x="3710" y="165"/>
                    <a:pt x="3476" y="405"/>
                  </a:cubicBezTo>
                  <a:lnTo>
                    <a:pt x="3318" y="405"/>
                  </a:lnTo>
                  <a:cubicBezTo>
                    <a:pt x="3078" y="405"/>
                    <a:pt x="2920" y="481"/>
                    <a:pt x="2844" y="639"/>
                  </a:cubicBezTo>
                  <a:cubicBezTo>
                    <a:pt x="2796" y="547"/>
                    <a:pt x="2723" y="509"/>
                    <a:pt x="2655" y="509"/>
                  </a:cubicBezTo>
                  <a:cubicBezTo>
                    <a:pt x="2606" y="509"/>
                    <a:pt x="2560" y="529"/>
                    <a:pt x="2528" y="563"/>
                  </a:cubicBezTo>
                  <a:cubicBezTo>
                    <a:pt x="2370" y="563"/>
                    <a:pt x="2370" y="639"/>
                    <a:pt x="2370" y="797"/>
                  </a:cubicBezTo>
                  <a:lnTo>
                    <a:pt x="2130" y="797"/>
                  </a:lnTo>
                  <a:cubicBezTo>
                    <a:pt x="1896" y="797"/>
                    <a:pt x="1656" y="955"/>
                    <a:pt x="1580" y="1195"/>
                  </a:cubicBezTo>
                  <a:cubicBezTo>
                    <a:pt x="1498" y="1113"/>
                    <a:pt x="1340" y="1113"/>
                    <a:pt x="1264" y="1113"/>
                  </a:cubicBezTo>
                  <a:cubicBezTo>
                    <a:pt x="948" y="1113"/>
                    <a:pt x="708" y="1353"/>
                    <a:pt x="708" y="1587"/>
                  </a:cubicBezTo>
                  <a:lnTo>
                    <a:pt x="475" y="1587"/>
                  </a:lnTo>
                  <a:cubicBezTo>
                    <a:pt x="234" y="1587"/>
                    <a:pt x="1" y="1745"/>
                    <a:pt x="1" y="1903"/>
                  </a:cubicBezTo>
                  <a:lnTo>
                    <a:pt x="1" y="1985"/>
                  </a:lnTo>
                  <a:lnTo>
                    <a:pt x="8847" y="1985"/>
                  </a:lnTo>
                  <a:cubicBezTo>
                    <a:pt x="8765" y="1827"/>
                    <a:pt x="8215" y="1745"/>
                    <a:pt x="7501" y="1669"/>
                  </a:cubicBezTo>
                  <a:cubicBezTo>
                    <a:pt x="7501" y="1533"/>
                    <a:pt x="6916" y="1336"/>
                    <a:pt x="6101" y="1336"/>
                  </a:cubicBezTo>
                  <a:cubicBezTo>
                    <a:pt x="5969" y="1336"/>
                    <a:pt x="5830" y="1342"/>
                    <a:pt x="5687" y="1353"/>
                  </a:cubicBezTo>
                  <a:lnTo>
                    <a:pt x="5687" y="1195"/>
                  </a:lnTo>
                  <a:cubicBezTo>
                    <a:pt x="5687" y="525"/>
                    <a:pt x="5198" y="0"/>
                    <a:pt x="4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1729353" y="186169"/>
              <a:ext cx="1493425" cy="338214"/>
            </a:xfrm>
            <a:custGeom>
              <a:rect b="b" l="l" r="r" t="t"/>
              <a:pathLst>
                <a:path extrusionOk="0" h="1985" w="8765">
                  <a:moveTo>
                    <a:pt x="4540" y="0"/>
                  </a:moveTo>
                  <a:cubicBezTo>
                    <a:pt x="4501" y="0"/>
                    <a:pt x="4462" y="2"/>
                    <a:pt x="4423" y="7"/>
                  </a:cubicBezTo>
                  <a:cubicBezTo>
                    <a:pt x="4025" y="7"/>
                    <a:pt x="3633" y="165"/>
                    <a:pt x="3475" y="405"/>
                  </a:cubicBezTo>
                  <a:lnTo>
                    <a:pt x="3235" y="405"/>
                  </a:lnTo>
                  <a:cubicBezTo>
                    <a:pt x="3077" y="405"/>
                    <a:pt x="2919" y="481"/>
                    <a:pt x="2844" y="639"/>
                  </a:cubicBezTo>
                  <a:cubicBezTo>
                    <a:pt x="2752" y="547"/>
                    <a:pt x="2660" y="509"/>
                    <a:pt x="2583" y="509"/>
                  </a:cubicBezTo>
                  <a:cubicBezTo>
                    <a:pt x="2528" y="509"/>
                    <a:pt x="2480" y="529"/>
                    <a:pt x="2445" y="563"/>
                  </a:cubicBezTo>
                  <a:cubicBezTo>
                    <a:pt x="2370" y="563"/>
                    <a:pt x="2288" y="639"/>
                    <a:pt x="2288" y="797"/>
                  </a:cubicBezTo>
                  <a:lnTo>
                    <a:pt x="2130" y="797"/>
                  </a:lnTo>
                  <a:cubicBezTo>
                    <a:pt x="1814" y="797"/>
                    <a:pt x="1580" y="955"/>
                    <a:pt x="1498" y="1195"/>
                  </a:cubicBezTo>
                  <a:cubicBezTo>
                    <a:pt x="1422" y="1113"/>
                    <a:pt x="1340" y="1113"/>
                    <a:pt x="1182" y="1113"/>
                  </a:cubicBezTo>
                  <a:cubicBezTo>
                    <a:pt x="948" y="1113"/>
                    <a:pt x="708" y="1353"/>
                    <a:pt x="632" y="1587"/>
                  </a:cubicBezTo>
                  <a:lnTo>
                    <a:pt x="474" y="1587"/>
                  </a:lnTo>
                  <a:cubicBezTo>
                    <a:pt x="158" y="1587"/>
                    <a:pt x="0" y="1745"/>
                    <a:pt x="0" y="1903"/>
                  </a:cubicBezTo>
                  <a:lnTo>
                    <a:pt x="0" y="1985"/>
                  </a:lnTo>
                  <a:lnTo>
                    <a:pt x="8764" y="1985"/>
                  </a:lnTo>
                  <a:cubicBezTo>
                    <a:pt x="8764" y="1827"/>
                    <a:pt x="8214" y="1745"/>
                    <a:pt x="7425" y="1669"/>
                  </a:cubicBezTo>
                  <a:cubicBezTo>
                    <a:pt x="7425" y="1533"/>
                    <a:pt x="6840" y="1336"/>
                    <a:pt x="6073" y="1336"/>
                  </a:cubicBezTo>
                  <a:cubicBezTo>
                    <a:pt x="5949" y="1336"/>
                    <a:pt x="5819" y="1342"/>
                    <a:pt x="5687" y="1353"/>
                  </a:cubicBezTo>
                  <a:lnTo>
                    <a:pt x="5687" y="1195"/>
                  </a:lnTo>
                  <a:cubicBezTo>
                    <a:pt x="5610" y="525"/>
                    <a:pt x="5121" y="0"/>
                    <a:pt x="4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2617575" y="-54925"/>
              <a:ext cx="6573924" cy="5316353"/>
            </a:xfrm>
            <a:custGeom>
              <a:rect b="b" l="l" r="r" t="t"/>
              <a:pathLst>
                <a:path extrusionOk="0" h="31202" w="38304">
                  <a:moveTo>
                    <a:pt x="0" y="0"/>
                  </a:moveTo>
                  <a:lnTo>
                    <a:pt x="0" y="31202"/>
                  </a:lnTo>
                  <a:lnTo>
                    <a:pt x="38303" y="31202"/>
                  </a:lnTo>
                  <a:lnTo>
                    <a:pt x="38303" y="0"/>
                  </a:ln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2913521" y="967891"/>
              <a:ext cx="2449455" cy="552388"/>
            </a:xfrm>
            <a:custGeom>
              <a:rect b="b" l="l" r="r" t="t"/>
              <a:pathLst>
                <a:path extrusionOk="0" h="3242" w="14376">
                  <a:moveTo>
                    <a:pt x="7267" y="0"/>
                  </a:moveTo>
                  <a:cubicBezTo>
                    <a:pt x="6635" y="0"/>
                    <a:pt x="6079" y="316"/>
                    <a:pt x="5687" y="790"/>
                  </a:cubicBezTo>
                  <a:cubicBezTo>
                    <a:pt x="5605" y="714"/>
                    <a:pt x="5529" y="714"/>
                    <a:pt x="5371" y="714"/>
                  </a:cubicBezTo>
                  <a:cubicBezTo>
                    <a:pt x="5055" y="714"/>
                    <a:pt x="4815" y="872"/>
                    <a:pt x="4657" y="1030"/>
                  </a:cubicBezTo>
                  <a:cubicBezTo>
                    <a:pt x="4582" y="948"/>
                    <a:pt x="4424" y="872"/>
                    <a:pt x="4266" y="872"/>
                  </a:cubicBezTo>
                  <a:cubicBezTo>
                    <a:pt x="4184" y="872"/>
                    <a:pt x="4108" y="872"/>
                    <a:pt x="4108" y="948"/>
                  </a:cubicBezTo>
                  <a:cubicBezTo>
                    <a:pt x="3950" y="1030"/>
                    <a:pt x="3868" y="1188"/>
                    <a:pt x="3868" y="1346"/>
                  </a:cubicBezTo>
                  <a:lnTo>
                    <a:pt x="3552" y="1346"/>
                  </a:lnTo>
                  <a:cubicBezTo>
                    <a:pt x="3078" y="1346"/>
                    <a:pt x="2686" y="1662"/>
                    <a:pt x="2604" y="2054"/>
                  </a:cubicBezTo>
                  <a:cubicBezTo>
                    <a:pt x="2446" y="1978"/>
                    <a:pt x="2212" y="1896"/>
                    <a:pt x="2054" y="1896"/>
                  </a:cubicBezTo>
                  <a:cubicBezTo>
                    <a:pt x="1580" y="1896"/>
                    <a:pt x="1182" y="2212"/>
                    <a:pt x="1106" y="2686"/>
                  </a:cubicBezTo>
                  <a:lnTo>
                    <a:pt x="866" y="2686"/>
                  </a:lnTo>
                  <a:cubicBezTo>
                    <a:pt x="392" y="2686"/>
                    <a:pt x="1" y="2926"/>
                    <a:pt x="1" y="3242"/>
                  </a:cubicBezTo>
                  <a:lnTo>
                    <a:pt x="14375" y="3242"/>
                  </a:lnTo>
                  <a:cubicBezTo>
                    <a:pt x="14375" y="3084"/>
                    <a:pt x="13428" y="2926"/>
                    <a:pt x="12240" y="2844"/>
                  </a:cubicBezTo>
                  <a:cubicBezTo>
                    <a:pt x="12240" y="2528"/>
                    <a:pt x="11058" y="2212"/>
                    <a:pt x="9554" y="2212"/>
                  </a:cubicBezTo>
                  <a:lnTo>
                    <a:pt x="9321" y="2212"/>
                  </a:lnTo>
                  <a:lnTo>
                    <a:pt x="9321" y="1978"/>
                  </a:lnTo>
                  <a:cubicBezTo>
                    <a:pt x="9321" y="872"/>
                    <a:pt x="8373" y="0"/>
                    <a:pt x="7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2617564" y="241203"/>
              <a:ext cx="605208" cy="283180"/>
            </a:xfrm>
            <a:custGeom>
              <a:rect b="b" l="l" r="r" t="t"/>
              <a:pathLst>
                <a:path extrusionOk="0" h="1662" w="3552">
                  <a:moveTo>
                    <a:pt x="76" y="0"/>
                  </a:moveTo>
                  <a:lnTo>
                    <a:pt x="0" y="1662"/>
                  </a:lnTo>
                  <a:lnTo>
                    <a:pt x="3551" y="1662"/>
                  </a:lnTo>
                  <a:cubicBezTo>
                    <a:pt x="3551" y="1504"/>
                    <a:pt x="3001" y="1422"/>
                    <a:pt x="2212" y="1346"/>
                  </a:cubicBezTo>
                  <a:cubicBezTo>
                    <a:pt x="2212" y="1188"/>
                    <a:pt x="1498" y="1030"/>
                    <a:pt x="632" y="1030"/>
                  </a:cubicBezTo>
                  <a:lnTo>
                    <a:pt x="474" y="1030"/>
                  </a:lnTo>
                  <a:lnTo>
                    <a:pt x="474" y="872"/>
                  </a:lnTo>
                  <a:cubicBezTo>
                    <a:pt x="474" y="556"/>
                    <a:pt x="316" y="24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 flipH="1">
            <a:off x="-52594" y="4845763"/>
            <a:ext cx="2557620" cy="78373"/>
          </a:xfrm>
          <a:custGeom>
            <a:rect b="b" l="l" r="r" t="t"/>
            <a:pathLst>
              <a:path extrusionOk="0" h="615" w="20070">
                <a:moveTo>
                  <a:pt x="9817" y="0"/>
                </a:moveTo>
                <a:cubicBezTo>
                  <a:pt x="8912" y="0"/>
                  <a:pt x="8188" y="35"/>
                  <a:pt x="7826" y="73"/>
                </a:cubicBezTo>
                <a:cubicBezTo>
                  <a:pt x="7426" y="73"/>
                  <a:pt x="6811" y="108"/>
                  <a:pt x="6122" y="108"/>
                </a:cubicBezTo>
                <a:cubicBezTo>
                  <a:pt x="5362" y="108"/>
                  <a:pt x="4493" y="73"/>
                  <a:pt x="3658" y="73"/>
                </a:cubicBezTo>
                <a:cubicBezTo>
                  <a:pt x="2826" y="73"/>
                  <a:pt x="2029" y="35"/>
                  <a:pt x="1377" y="35"/>
                </a:cubicBezTo>
                <a:cubicBezTo>
                  <a:pt x="580" y="35"/>
                  <a:pt x="1" y="73"/>
                  <a:pt x="36" y="145"/>
                </a:cubicBezTo>
                <a:cubicBezTo>
                  <a:pt x="36" y="218"/>
                  <a:pt x="1847" y="290"/>
                  <a:pt x="4348" y="397"/>
                </a:cubicBezTo>
                <a:cubicBezTo>
                  <a:pt x="4275" y="363"/>
                  <a:pt x="4238" y="363"/>
                  <a:pt x="4238" y="325"/>
                </a:cubicBezTo>
                <a:cubicBezTo>
                  <a:pt x="4131" y="218"/>
                  <a:pt x="5035" y="145"/>
                  <a:pt x="5904" y="145"/>
                </a:cubicBezTo>
                <a:cubicBezTo>
                  <a:pt x="6846" y="145"/>
                  <a:pt x="7753" y="218"/>
                  <a:pt x="7498" y="363"/>
                </a:cubicBezTo>
                <a:cubicBezTo>
                  <a:pt x="7498" y="363"/>
                  <a:pt x="6629" y="397"/>
                  <a:pt x="5797" y="435"/>
                </a:cubicBezTo>
                <a:cubicBezTo>
                  <a:pt x="8223" y="508"/>
                  <a:pt x="11048" y="580"/>
                  <a:pt x="13477" y="615"/>
                </a:cubicBezTo>
                <a:cubicBezTo>
                  <a:pt x="13294" y="580"/>
                  <a:pt x="13149" y="542"/>
                  <a:pt x="13115" y="508"/>
                </a:cubicBezTo>
                <a:cubicBezTo>
                  <a:pt x="13004" y="363"/>
                  <a:pt x="14164" y="290"/>
                  <a:pt x="15288" y="290"/>
                </a:cubicBezTo>
                <a:cubicBezTo>
                  <a:pt x="16520" y="290"/>
                  <a:pt x="17714" y="363"/>
                  <a:pt x="17389" y="508"/>
                </a:cubicBezTo>
                <a:cubicBezTo>
                  <a:pt x="17389" y="508"/>
                  <a:pt x="16447" y="580"/>
                  <a:pt x="15433" y="615"/>
                </a:cubicBezTo>
                <a:lnTo>
                  <a:pt x="16120" y="615"/>
                </a:lnTo>
                <a:cubicBezTo>
                  <a:pt x="18511" y="615"/>
                  <a:pt x="19815" y="580"/>
                  <a:pt x="18476" y="397"/>
                </a:cubicBezTo>
                <a:cubicBezTo>
                  <a:pt x="18766" y="363"/>
                  <a:pt x="20070" y="325"/>
                  <a:pt x="19780" y="253"/>
                </a:cubicBezTo>
                <a:cubicBezTo>
                  <a:pt x="19525" y="218"/>
                  <a:pt x="13294" y="0"/>
                  <a:pt x="9817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 flipH="1">
            <a:off x="381311" y="4933312"/>
            <a:ext cx="1412744" cy="41799"/>
          </a:xfrm>
          <a:custGeom>
            <a:rect b="b" l="l" r="r" t="t"/>
            <a:pathLst>
              <a:path extrusionOk="0" h="328" w="11086">
                <a:moveTo>
                  <a:pt x="2392" y="0"/>
                </a:moveTo>
                <a:cubicBezTo>
                  <a:pt x="977" y="0"/>
                  <a:pt x="1" y="38"/>
                  <a:pt x="146" y="110"/>
                </a:cubicBezTo>
                <a:cubicBezTo>
                  <a:pt x="363" y="290"/>
                  <a:pt x="3116" y="328"/>
                  <a:pt x="5797" y="328"/>
                </a:cubicBezTo>
                <a:cubicBezTo>
                  <a:pt x="8367" y="328"/>
                  <a:pt x="10831" y="290"/>
                  <a:pt x="10831" y="290"/>
                </a:cubicBezTo>
                <a:cubicBezTo>
                  <a:pt x="11086" y="183"/>
                  <a:pt x="5614" y="0"/>
                  <a:pt x="2392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 flipH="1">
            <a:off x="1530902" y="4974984"/>
            <a:ext cx="300109" cy="23066"/>
          </a:xfrm>
          <a:custGeom>
            <a:rect b="b" l="l" r="r" t="t"/>
            <a:pathLst>
              <a:path extrusionOk="0" h="181" w="2355">
                <a:moveTo>
                  <a:pt x="1122" y="1"/>
                </a:moveTo>
                <a:cubicBezTo>
                  <a:pt x="580" y="1"/>
                  <a:pt x="1" y="36"/>
                  <a:pt x="73" y="108"/>
                </a:cubicBezTo>
                <a:cubicBezTo>
                  <a:pt x="108" y="180"/>
                  <a:pt x="363" y="180"/>
                  <a:pt x="688" y="180"/>
                </a:cubicBezTo>
                <a:cubicBezTo>
                  <a:pt x="1340" y="180"/>
                  <a:pt x="2174" y="108"/>
                  <a:pt x="2174" y="108"/>
                </a:cubicBezTo>
                <a:cubicBezTo>
                  <a:pt x="2354" y="36"/>
                  <a:pt x="1740" y="1"/>
                  <a:pt x="1122" y="1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 flipH="1">
            <a:off x="1766277" y="4896356"/>
            <a:ext cx="184781" cy="4970"/>
          </a:xfrm>
          <a:custGeom>
            <a:rect b="b" l="l" r="r" t="t"/>
            <a:pathLst>
              <a:path extrusionOk="0" h="39" w="1450">
                <a:moveTo>
                  <a:pt x="1" y="0"/>
                </a:moveTo>
                <a:cubicBezTo>
                  <a:pt x="181" y="38"/>
                  <a:pt x="508" y="38"/>
                  <a:pt x="870" y="38"/>
                </a:cubicBezTo>
                <a:lnTo>
                  <a:pt x="1450" y="38"/>
                </a:lnTo>
                <a:cubicBezTo>
                  <a:pt x="943" y="38"/>
                  <a:pt x="470" y="0"/>
                  <a:pt x="1" y="0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 flipH="1">
            <a:off x="1516887" y="4864241"/>
            <a:ext cx="461824" cy="37084"/>
          </a:xfrm>
          <a:custGeom>
            <a:rect b="b" l="l" r="r" t="t"/>
            <a:pathLst>
              <a:path extrusionOk="0" h="291" w="3624">
                <a:moveTo>
                  <a:pt x="1774" y="0"/>
                </a:moveTo>
                <a:cubicBezTo>
                  <a:pt x="905" y="0"/>
                  <a:pt x="1" y="73"/>
                  <a:pt x="108" y="180"/>
                </a:cubicBezTo>
                <a:cubicBezTo>
                  <a:pt x="108" y="218"/>
                  <a:pt x="145" y="218"/>
                  <a:pt x="218" y="252"/>
                </a:cubicBezTo>
                <a:cubicBezTo>
                  <a:pt x="687" y="252"/>
                  <a:pt x="1160" y="290"/>
                  <a:pt x="1667" y="290"/>
                </a:cubicBezTo>
                <a:cubicBezTo>
                  <a:pt x="2499" y="252"/>
                  <a:pt x="3368" y="218"/>
                  <a:pt x="3368" y="218"/>
                </a:cubicBezTo>
                <a:cubicBezTo>
                  <a:pt x="3623" y="73"/>
                  <a:pt x="2716" y="0"/>
                  <a:pt x="1774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 flipH="1">
            <a:off x="538166" y="4924009"/>
            <a:ext cx="249518" cy="4970"/>
          </a:xfrm>
          <a:custGeom>
            <a:rect b="b" l="l" r="r" t="t"/>
            <a:pathLst>
              <a:path extrusionOk="0" h="39" w="1958">
                <a:moveTo>
                  <a:pt x="1" y="1"/>
                </a:moveTo>
                <a:cubicBezTo>
                  <a:pt x="218" y="39"/>
                  <a:pt x="543" y="39"/>
                  <a:pt x="943" y="39"/>
                </a:cubicBezTo>
                <a:cubicBezTo>
                  <a:pt x="1267" y="39"/>
                  <a:pt x="1630" y="39"/>
                  <a:pt x="1957" y="1"/>
                </a:cubicBezTo>
                <a:close/>
              </a:path>
            </a:pathLst>
          </a:custGeom>
          <a:solidFill>
            <a:srgbClr val="DDDC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 flipH="1">
            <a:off x="247615" y="4882720"/>
            <a:ext cx="600219" cy="41416"/>
          </a:xfrm>
          <a:custGeom>
            <a:rect b="b" l="l" r="r" t="t"/>
            <a:pathLst>
              <a:path extrusionOk="0" h="325" w="4710">
                <a:moveTo>
                  <a:pt x="2284" y="0"/>
                </a:moveTo>
                <a:cubicBezTo>
                  <a:pt x="1160" y="0"/>
                  <a:pt x="0" y="73"/>
                  <a:pt x="111" y="218"/>
                </a:cubicBezTo>
                <a:cubicBezTo>
                  <a:pt x="145" y="252"/>
                  <a:pt x="290" y="290"/>
                  <a:pt x="473" y="325"/>
                </a:cubicBezTo>
                <a:lnTo>
                  <a:pt x="2429" y="325"/>
                </a:lnTo>
                <a:cubicBezTo>
                  <a:pt x="3443" y="290"/>
                  <a:pt x="4385" y="218"/>
                  <a:pt x="4385" y="218"/>
                </a:cubicBezTo>
                <a:cubicBezTo>
                  <a:pt x="4710" y="73"/>
                  <a:pt x="3516" y="0"/>
                  <a:pt x="2284" y="0"/>
                </a:cubicBezTo>
                <a:close/>
              </a:path>
            </a:pathLst>
          </a:custGeom>
          <a:solidFill>
            <a:srgbClr val="D0CE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 flipH="1">
            <a:off x="704470" y="4934969"/>
            <a:ext cx="134189" cy="118515"/>
          </a:xfrm>
          <a:custGeom>
            <a:rect b="b" l="l" r="r" t="t"/>
            <a:pathLst>
              <a:path extrusionOk="0" h="930" w="1053">
                <a:moveTo>
                  <a:pt x="769" y="1"/>
                </a:moveTo>
                <a:cubicBezTo>
                  <a:pt x="562" y="1"/>
                  <a:pt x="473" y="749"/>
                  <a:pt x="473" y="749"/>
                </a:cubicBezTo>
                <a:cubicBezTo>
                  <a:pt x="473" y="749"/>
                  <a:pt x="546" y="132"/>
                  <a:pt x="363" y="97"/>
                </a:cubicBezTo>
                <a:cubicBezTo>
                  <a:pt x="353" y="93"/>
                  <a:pt x="344" y="91"/>
                  <a:pt x="336" y="91"/>
                </a:cubicBezTo>
                <a:cubicBezTo>
                  <a:pt x="199" y="91"/>
                  <a:pt x="328" y="639"/>
                  <a:pt x="328" y="639"/>
                </a:cubicBezTo>
                <a:cubicBezTo>
                  <a:pt x="328" y="639"/>
                  <a:pt x="225" y="355"/>
                  <a:pt x="126" y="355"/>
                </a:cubicBezTo>
                <a:cubicBezTo>
                  <a:pt x="108" y="355"/>
                  <a:pt x="90" y="365"/>
                  <a:pt x="73" y="387"/>
                </a:cubicBezTo>
                <a:cubicBezTo>
                  <a:pt x="1" y="532"/>
                  <a:pt x="291" y="929"/>
                  <a:pt x="291" y="929"/>
                </a:cubicBezTo>
                <a:lnTo>
                  <a:pt x="653" y="929"/>
                </a:lnTo>
                <a:cubicBezTo>
                  <a:pt x="653" y="929"/>
                  <a:pt x="836" y="822"/>
                  <a:pt x="943" y="532"/>
                </a:cubicBezTo>
                <a:cubicBezTo>
                  <a:pt x="967" y="468"/>
                  <a:pt x="967" y="443"/>
                  <a:pt x="951" y="443"/>
                </a:cubicBezTo>
                <a:cubicBezTo>
                  <a:pt x="895" y="443"/>
                  <a:pt x="653" y="749"/>
                  <a:pt x="653" y="749"/>
                </a:cubicBezTo>
                <a:cubicBezTo>
                  <a:pt x="653" y="749"/>
                  <a:pt x="1053" y="242"/>
                  <a:pt x="836" y="25"/>
                </a:cubicBezTo>
                <a:cubicBezTo>
                  <a:pt x="812" y="8"/>
                  <a:pt x="790" y="1"/>
                  <a:pt x="769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 flipH="1">
            <a:off x="2295935" y="4564936"/>
            <a:ext cx="114946" cy="100801"/>
          </a:xfrm>
          <a:custGeom>
            <a:rect b="b" l="l" r="r" t="t"/>
            <a:pathLst>
              <a:path extrusionOk="0" h="791" w="902">
                <a:moveTo>
                  <a:pt x="661" y="0"/>
                </a:moveTo>
                <a:cubicBezTo>
                  <a:pt x="524" y="0"/>
                  <a:pt x="460" y="405"/>
                  <a:pt x="441" y="553"/>
                </a:cubicBezTo>
                <a:lnTo>
                  <a:pt x="441" y="553"/>
                </a:lnTo>
                <a:cubicBezTo>
                  <a:pt x="454" y="422"/>
                  <a:pt x="471" y="93"/>
                  <a:pt x="328" y="65"/>
                </a:cubicBezTo>
                <a:cubicBezTo>
                  <a:pt x="323" y="64"/>
                  <a:pt x="318" y="63"/>
                  <a:pt x="313" y="63"/>
                </a:cubicBezTo>
                <a:cubicBezTo>
                  <a:pt x="193" y="63"/>
                  <a:pt x="328" y="535"/>
                  <a:pt x="328" y="535"/>
                </a:cubicBezTo>
                <a:cubicBezTo>
                  <a:pt x="328" y="535"/>
                  <a:pt x="221" y="296"/>
                  <a:pt x="145" y="296"/>
                </a:cubicBezTo>
                <a:cubicBezTo>
                  <a:pt x="133" y="296"/>
                  <a:pt x="121" y="302"/>
                  <a:pt x="111" y="318"/>
                </a:cubicBezTo>
                <a:cubicBezTo>
                  <a:pt x="0" y="428"/>
                  <a:pt x="290" y="790"/>
                  <a:pt x="290" y="790"/>
                </a:cubicBezTo>
                <a:lnTo>
                  <a:pt x="580" y="790"/>
                </a:lnTo>
                <a:cubicBezTo>
                  <a:pt x="580" y="790"/>
                  <a:pt x="725" y="680"/>
                  <a:pt x="835" y="428"/>
                </a:cubicBezTo>
                <a:cubicBezTo>
                  <a:pt x="851" y="381"/>
                  <a:pt x="848" y="363"/>
                  <a:pt x="834" y="363"/>
                </a:cubicBezTo>
                <a:cubicBezTo>
                  <a:pt x="795" y="363"/>
                  <a:pt x="671" y="501"/>
                  <a:pt x="612" y="570"/>
                </a:cubicBezTo>
                <a:lnTo>
                  <a:pt x="612" y="570"/>
                </a:lnTo>
                <a:cubicBezTo>
                  <a:pt x="695" y="466"/>
                  <a:pt x="902" y="176"/>
                  <a:pt x="725" y="28"/>
                </a:cubicBezTo>
                <a:cubicBezTo>
                  <a:pt x="702" y="9"/>
                  <a:pt x="681" y="0"/>
                  <a:pt x="661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 flipH="1">
            <a:off x="146039" y="4984287"/>
            <a:ext cx="87675" cy="32241"/>
          </a:xfrm>
          <a:custGeom>
            <a:rect b="b" l="l" r="r" t="t"/>
            <a:pathLst>
              <a:path extrusionOk="0" h="253" w="688">
                <a:moveTo>
                  <a:pt x="218" y="0"/>
                </a:moveTo>
                <a:cubicBezTo>
                  <a:pt x="218" y="0"/>
                  <a:pt x="1" y="252"/>
                  <a:pt x="218" y="252"/>
                </a:cubicBezTo>
                <a:lnTo>
                  <a:pt x="688" y="252"/>
                </a:lnTo>
                <a:cubicBezTo>
                  <a:pt x="688" y="252"/>
                  <a:pt x="543" y="0"/>
                  <a:pt x="470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 flipH="1">
            <a:off x="700009" y="5039595"/>
            <a:ext cx="92390" cy="32368"/>
          </a:xfrm>
          <a:custGeom>
            <a:rect b="b" l="l" r="r" t="t"/>
            <a:pathLst>
              <a:path extrusionOk="0" h="254" w="725">
                <a:moveTo>
                  <a:pt x="218" y="1"/>
                </a:moveTo>
                <a:cubicBezTo>
                  <a:pt x="218" y="1"/>
                  <a:pt x="0" y="253"/>
                  <a:pt x="218" y="253"/>
                </a:cubicBezTo>
                <a:lnTo>
                  <a:pt x="725" y="253"/>
                </a:lnTo>
                <a:cubicBezTo>
                  <a:pt x="725" y="253"/>
                  <a:pt x="545" y="1"/>
                  <a:pt x="473" y="1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>
            <p:ph type="title"/>
          </p:nvPr>
        </p:nvSpPr>
        <p:spPr>
          <a:xfrm>
            <a:off x="2862300" y="3082250"/>
            <a:ext cx="5561700" cy="10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hasCustomPrompt="1" idx="2" type="title"/>
          </p:nvPr>
        </p:nvSpPr>
        <p:spPr>
          <a:xfrm>
            <a:off x="6734100" y="2311703"/>
            <a:ext cx="1689900" cy="10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19"/>
          <p:cNvSpPr txBox="1"/>
          <p:nvPr>
            <p:ph idx="1" type="subTitle"/>
          </p:nvPr>
        </p:nvSpPr>
        <p:spPr>
          <a:xfrm>
            <a:off x="2651400" y="3869475"/>
            <a:ext cx="5772600" cy="4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4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-218400" y="170300"/>
            <a:ext cx="1631161" cy="369697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8" y="8"/>
                </a:cubicBezTo>
                <a:cubicBezTo>
                  <a:pt x="4500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1" y="1505"/>
                  <a:pt x="708" y="1821"/>
                </a:cubicBezTo>
                <a:cubicBezTo>
                  <a:pt x="708" y="1745"/>
                  <a:pt x="633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5" y="2219"/>
                </a:lnTo>
                <a:cubicBezTo>
                  <a:pt x="9795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5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 txBox="1"/>
          <p:nvPr>
            <p:ph hasCustomPrompt="1" type="title"/>
          </p:nvPr>
        </p:nvSpPr>
        <p:spPr>
          <a:xfrm>
            <a:off x="1124925" y="2083103"/>
            <a:ext cx="1689900" cy="10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20"/>
          <p:cNvSpPr txBox="1"/>
          <p:nvPr>
            <p:ph hasCustomPrompt="1" idx="2" type="title"/>
          </p:nvPr>
        </p:nvSpPr>
        <p:spPr>
          <a:xfrm>
            <a:off x="3727050" y="2083103"/>
            <a:ext cx="1689900" cy="10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0"/>
          <p:cNvSpPr txBox="1"/>
          <p:nvPr>
            <p:ph hasCustomPrompt="1" idx="3" type="title"/>
          </p:nvPr>
        </p:nvSpPr>
        <p:spPr>
          <a:xfrm>
            <a:off x="6329175" y="2083103"/>
            <a:ext cx="1689900" cy="10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20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20"/>
          <p:cNvSpPr txBox="1"/>
          <p:nvPr>
            <p:ph idx="1" type="subTitle"/>
          </p:nvPr>
        </p:nvSpPr>
        <p:spPr>
          <a:xfrm>
            <a:off x="853025" y="3213800"/>
            <a:ext cx="2251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4" name="Google Shape;234;p20"/>
          <p:cNvSpPr txBox="1"/>
          <p:nvPr>
            <p:ph idx="5" type="subTitle"/>
          </p:nvPr>
        </p:nvSpPr>
        <p:spPr>
          <a:xfrm>
            <a:off x="3446100" y="3213800"/>
            <a:ext cx="2251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5" name="Google Shape;235;p20"/>
          <p:cNvSpPr txBox="1"/>
          <p:nvPr>
            <p:ph idx="6" type="subTitle"/>
          </p:nvPr>
        </p:nvSpPr>
        <p:spPr>
          <a:xfrm>
            <a:off x="6039175" y="3213800"/>
            <a:ext cx="2251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6" name="Google Shape;23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>
            <a:off x="0" y="-87787"/>
            <a:ext cx="9292377" cy="5319074"/>
            <a:chOff x="0" y="-87787"/>
            <a:chExt cx="9292377" cy="5319074"/>
          </a:xfrm>
        </p:grpSpPr>
        <p:sp>
          <p:nvSpPr>
            <p:cNvPr id="42" name="Google Shape;42;p3"/>
            <p:cNvSpPr/>
            <p:nvPr/>
          </p:nvSpPr>
          <p:spPr>
            <a:xfrm>
              <a:off x="6194808" y="580426"/>
              <a:ext cx="2774287" cy="732489"/>
            </a:xfrm>
            <a:custGeom>
              <a:rect b="b" l="l" r="r" t="t"/>
              <a:pathLst>
                <a:path extrusionOk="0" h="4296" w="16271">
                  <a:moveTo>
                    <a:pt x="5595" y="0"/>
                  </a:moveTo>
                  <a:cubicBezTo>
                    <a:pt x="5015" y="0"/>
                    <a:pt x="4353" y="457"/>
                    <a:pt x="3873" y="1212"/>
                  </a:cubicBezTo>
                  <a:cubicBezTo>
                    <a:pt x="3734" y="1120"/>
                    <a:pt x="3597" y="1082"/>
                    <a:pt x="3459" y="1082"/>
                  </a:cubicBezTo>
                  <a:cubicBezTo>
                    <a:pt x="3360" y="1082"/>
                    <a:pt x="3260" y="1102"/>
                    <a:pt x="3159" y="1136"/>
                  </a:cubicBezTo>
                  <a:cubicBezTo>
                    <a:pt x="2844" y="1370"/>
                    <a:pt x="2768" y="1926"/>
                    <a:pt x="3084" y="2476"/>
                  </a:cubicBezTo>
                  <a:lnTo>
                    <a:pt x="2610" y="2476"/>
                  </a:lnTo>
                  <a:cubicBezTo>
                    <a:pt x="1188" y="2476"/>
                    <a:pt x="0" y="3190"/>
                    <a:pt x="0" y="4138"/>
                  </a:cubicBezTo>
                  <a:lnTo>
                    <a:pt x="0" y="4296"/>
                  </a:lnTo>
                  <a:lnTo>
                    <a:pt x="16271" y="4296"/>
                  </a:lnTo>
                  <a:cubicBezTo>
                    <a:pt x="15879" y="3664"/>
                    <a:pt x="14375" y="3190"/>
                    <a:pt x="12562" y="3190"/>
                  </a:cubicBezTo>
                  <a:cubicBezTo>
                    <a:pt x="11848" y="3190"/>
                    <a:pt x="11298" y="3266"/>
                    <a:pt x="10742" y="3348"/>
                  </a:cubicBezTo>
                  <a:cubicBezTo>
                    <a:pt x="10666" y="3348"/>
                    <a:pt x="10666" y="3266"/>
                    <a:pt x="10666" y="3266"/>
                  </a:cubicBezTo>
                  <a:cubicBezTo>
                    <a:pt x="10449" y="2997"/>
                    <a:pt x="10159" y="2874"/>
                    <a:pt x="9920" y="2874"/>
                  </a:cubicBezTo>
                  <a:cubicBezTo>
                    <a:pt x="9810" y="2874"/>
                    <a:pt x="9712" y="2900"/>
                    <a:pt x="9636" y="2950"/>
                  </a:cubicBezTo>
                  <a:cubicBezTo>
                    <a:pt x="9560" y="3108"/>
                    <a:pt x="9478" y="3266"/>
                    <a:pt x="9560" y="3506"/>
                  </a:cubicBezTo>
                  <a:lnTo>
                    <a:pt x="9478" y="3506"/>
                  </a:lnTo>
                  <a:cubicBezTo>
                    <a:pt x="9379" y="3485"/>
                    <a:pt x="9285" y="3475"/>
                    <a:pt x="9197" y="3475"/>
                  </a:cubicBezTo>
                  <a:cubicBezTo>
                    <a:pt x="8937" y="3475"/>
                    <a:pt x="8730" y="3565"/>
                    <a:pt x="8612" y="3739"/>
                  </a:cubicBezTo>
                  <a:cubicBezTo>
                    <a:pt x="8372" y="3424"/>
                    <a:pt x="8056" y="3266"/>
                    <a:pt x="7665" y="3108"/>
                  </a:cubicBezTo>
                  <a:cubicBezTo>
                    <a:pt x="7349" y="3032"/>
                    <a:pt x="7033" y="2950"/>
                    <a:pt x="6793" y="2950"/>
                  </a:cubicBezTo>
                  <a:cubicBezTo>
                    <a:pt x="7109" y="1610"/>
                    <a:pt x="6717" y="264"/>
                    <a:pt x="5845" y="30"/>
                  </a:cubicBezTo>
                  <a:cubicBezTo>
                    <a:pt x="5764" y="10"/>
                    <a:pt x="5680" y="0"/>
                    <a:pt x="5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137363" y="1836203"/>
              <a:ext cx="1508458" cy="338623"/>
            </a:xfrm>
            <a:custGeom>
              <a:rect b="b" l="l" r="r" t="t"/>
              <a:pathLst>
                <a:path extrusionOk="0" h="1986" w="8847">
                  <a:moveTo>
                    <a:pt x="4555" y="1"/>
                  </a:moveTo>
                  <a:cubicBezTo>
                    <a:pt x="4512" y="1"/>
                    <a:pt x="4468" y="3"/>
                    <a:pt x="4424" y="8"/>
                  </a:cubicBezTo>
                  <a:cubicBezTo>
                    <a:pt x="4108" y="8"/>
                    <a:pt x="3716" y="166"/>
                    <a:pt x="3558" y="406"/>
                  </a:cubicBezTo>
                  <a:lnTo>
                    <a:pt x="3318" y="406"/>
                  </a:lnTo>
                  <a:cubicBezTo>
                    <a:pt x="3160" y="406"/>
                    <a:pt x="3002" y="482"/>
                    <a:pt x="2926" y="640"/>
                  </a:cubicBezTo>
                  <a:cubicBezTo>
                    <a:pt x="2835" y="548"/>
                    <a:pt x="2743" y="509"/>
                    <a:pt x="2666" y="509"/>
                  </a:cubicBezTo>
                  <a:cubicBezTo>
                    <a:pt x="2611" y="509"/>
                    <a:pt x="2563" y="529"/>
                    <a:pt x="2528" y="564"/>
                  </a:cubicBezTo>
                  <a:cubicBezTo>
                    <a:pt x="2453" y="564"/>
                    <a:pt x="2370" y="640"/>
                    <a:pt x="2370" y="797"/>
                  </a:cubicBezTo>
                  <a:lnTo>
                    <a:pt x="2212" y="797"/>
                  </a:lnTo>
                  <a:cubicBezTo>
                    <a:pt x="1897" y="797"/>
                    <a:pt x="1663" y="955"/>
                    <a:pt x="1581" y="1196"/>
                  </a:cubicBezTo>
                  <a:cubicBezTo>
                    <a:pt x="1505" y="1113"/>
                    <a:pt x="1423" y="1113"/>
                    <a:pt x="1265" y="1113"/>
                  </a:cubicBezTo>
                  <a:cubicBezTo>
                    <a:pt x="949" y="1113"/>
                    <a:pt x="791" y="1354"/>
                    <a:pt x="715" y="1587"/>
                  </a:cubicBezTo>
                  <a:lnTo>
                    <a:pt x="557" y="1587"/>
                  </a:lnTo>
                  <a:cubicBezTo>
                    <a:pt x="241" y="1587"/>
                    <a:pt x="1" y="1745"/>
                    <a:pt x="1" y="1903"/>
                  </a:cubicBezTo>
                  <a:lnTo>
                    <a:pt x="83" y="1985"/>
                  </a:lnTo>
                  <a:lnTo>
                    <a:pt x="8847" y="1985"/>
                  </a:lnTo>
                  <a:cubicBezTo>
                    <a:pt x="8847" y="1827"/>
                    <a:pt x="8297" y="1745"/>
                    <a:pt x="7507" y="1669"/>
                  </a:cubicBezTo>
                  <a:cubicBezTo>
                    <a:pt x="7507" y="1534"/>
                    <a:pt x="6923" y="1337"/>
                    <a:pt x="6156" y="1337"/>
                  </a:cubicBezTo>
                  <a:cubicBezTo>
                    <a:pt x="6032" y="1337"/>
                    <a:pt x="5902" y="1342"/>
                    <a:pt x="5770" y="1354"/>
                  </a:cubicBezTo>
                  <a:lnTo>
                    <a:pt x="5688" y="1354"/>
                  </a:lnTo>
                  <a:cubicBezTo>
                    <a:pt x="5770" y="1271"/>
                    <a:pt x="5770" y="1271"/>
                    <a:pt x="5770" y="1196"/>
                  </a:cubicBezTo>
                  <a:cubicBezTo>
                    <a:pt x="5693" y="526"/>
                    <a:pt x="5204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797901" y="316141"/>
              <a:ext cx="1494476" cy="336406"/>
            </a:xfrm>
            <a:custGeom>
              <a:rect b="b" l="l" r="r" t="t"/>
              <a:pathLst>
                <a:path extrusionOk="0" h="1973" w="8765">
                  <a:moveTo>
                    <a:pt x="4423" y="1"/>
                  </a:moveTo>
                  <a:cubicBezTo>
                    <a:pt x="4025" y="1"/>
                    <a:pt x="3633" y="235"/>
                    <a:pt x="3475" y="475"/>
                  </a:cubicBezTo>
                  <a:lnTo>
                    <a:pt x="3235" y="475"/>
                  </a:lnTo>
                  <a:cubicBezTo>
                    <a:pt x="3077" y="475"/>
                    <a:pt x="2919" y="551"/>
                    <a:pt x="2844" y="633"/>
                  </a:cubicBezTo>
                  <a:cubicBezTo>
                    <a:pt x="2686" y="551"/>
                    <a:pt x="2528" y="551"/>
                    <a:pt x="2446" y="551"/>
                  </a:cubicBezTo>
                  <a:cubicBezTo>
                    <a:pt x="2370" y="633"/>
                    <a:pt x="2288" y="708"/>
                    <a:pt x="2288" y="866"/>
                  </a:cubicBezTo>
                  <a:cubicBezTo>
                    <a:pt x="2212" y="791"/>
                    <a:pt x="2212" y="791"/>
                    <a:pt x="2130" y="791"/>
                  </a:cubicBezTo>
                  <a:cubicBezTo>
                    <a:pt x="1814" y="791"/>
                    <a:pt x="1580" y="1024"/>
                    <a:pt x="1498" y="1265"/>
                  </a:cubicBezTo>
                  <a:cubicBezTo>
                    <a:pt x="1422" y="1182"/>
                    <a:pt x="1340" y="1182"/>
                    <a:pt x="1182" y="1182"/>
                  </a:cubicBezTo>
                  <a:cubicBezTo>
                    <a:pt x="948" y="1182"/>
                    <a:pt x="708" y="1340"/>
                    <a:pt x="632" y="1656"/>
                  </a:cubicBezTo>
                  <a:lnTo>
                    <a:pt x="474" y="1656"/>
                  </a:lnTo>
                  <a:cubicBezTo>
                    <a:pt x="158" y="1656"/>
                    <a:pt x="0" y="1814"/>
                    <a:pt x="0" y="1972"/>
                  </a:cubicBezTo>
                  <a:lnTo>
                    <a:pt x="8764" y="1972"/>
                  </a:lnTo>
                  <a:cubicBezTo>
                    <a:pt x="8764" y="1896"/>
                    <a:pt x="8214" y="1738"/>
                    <a:pt x="7425" y="1738"/>
                  </a:cubicBezTo>
                  <a:cubicBezTo>
                    <a:pt x="7425" y="1498"/>
                    <a:pt x="6635" y="1340"/>
                    <a:pt x="5687" y="1340"/>
                  </a:cubicBezTo>
                  <a:lnTo>
                    <a:pt x="5687" y="1265"/>
                  </a:lnTo>
                  <a:cubicBezTo>
                    <a:pt x="5605" y="551"/>
                    <a:pt x="5055" y="1"/>
                    <a:pt x="4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0" y="-87787"/>
              <a:ext cx="6532047" cy="5319074"/>
            </a:xfrm>
            <a:custGeom>
              <a:rect b="b" l="l" r="r" t="t"/>
              <a:pathLst>
                <a:path extrusionOk="0" h="31196" w="38310">
                  <a:moveTo>
                    <a:pt x="0" y="0"/>
                  </a:moveTo>
                  <a:lnTo>
                    <a:pt x="0" y="31195"/>
                  </a:lnTo>
                  <a:lnTo>
                    <a:pt x="38310" y="31195"/>
                  </a:lnTo>
                  <a:lnTo>
                    <a:pt x="38310" y="0"/>
                  </a:ln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905430" y="1258870"/>
              <a:ext cx="2451009" cy="551754"/>
            </a:xfrm>
            <a:custGeom>
              <a:rect b="b" l="l" r="r" t="t"/>
              <a:pathLst>
                <a:path extrusionOk="0" h="3236" w="14375">
                  <a:moveTo>
                    <a:pt x="7191" y="1"/>
                  </a:moveTo>
                  <a:cubicBezTo>
                    <a:pt x="6635" y="1"/>
                    <a:pt x="6085" y="317"/>
                    <a:pt x="5687" y="708"/>
                  </a:cubicBezTo>
                  <a:lnTo>
                    <a:pt x="5371" y="708"/>
                  </a:lnTo>
                  <a:cubicBezTo>
                    <a:pt x="5055" y="708"/>
                    <a:pt x="4821" y="790"/>
                    <a:pt x="4663" y="1024"/>
                  </a:cubicBezTo>
                  <a:cubicBezTo>
                    <a:pt x="4505" y="948"/>
                    <a:pt x="4347" y="866"/>
                    <a:pt x="4265" y="866"/>
                  </a:cubicBezTo>
                  <a:cubicBezTo>
                    <a:pt x="4189" y="866"/>
                    <a:pt x="4107" y="866"/>
                    <a:pt x="4031" y="948"/>
                  </a:cubicBezTo>
                  <a:cubicBezTo>
                    <a:pt x="3873" y="1024"/>
                    <a:pt x="3873" y="1182"/>
                    <a:pt x="3791" y="1340"/>
                  </a:cubicBezTo>
                  <a:cubicBezTo>
                    <a:pt x="3716" y="1340"/>
                    <a:pt x="3633" y="1264"/>
                    <a:pt x="3558" y="1264"/>
                  </a:cubicBezTo>
                  <a:lnTo>
                    <a:pt x="3475" y="1264"/>
                  </a:lnTo>
                  <a:cubicBezTo>
                    <a:pt x="3084" y="1340"/>
                    <a:pt x="2686" y="1580"/>
                    <a:pt x="2528" y="2054"/>
                  </a:cubicBezTo>
                  <a:cubicBezTo>
                    <a:pt x="2370" y="1896"/>
                    <a:pt x="2212" y="1896"/>
                    <a:pt x="2054" y="1896"/>
                  </a:cubicBezTo>
                  <a:lnTo>
                    <a:pt x="1978" y="1896"/>
                  </a:lnTo>
                  <a:cubicBezTo>
                    <a:pt x="1580" y="1896"/>
                    <a:pt x="1188" y="2212"/>
                    <a:pt x="1106" y="2686"/>
                  </a:cubicBezTo>
                  <a:cubicBezTo>
                    <a:pt x="1030" y="2604"/>
                    <a:pt x="948" y="2604"/>
                    <a:pt x="872" y="2604"/>
                  </a:cubicBezTo>
                  <a:lnTo>
                    <a:pt x="790" y="2604"/>
                  </a:lnTo>
                  <a:cubicBezTo>
                    <a:pt x="398" y="2604"/>
                    <a:pt x="0" y="2920"/>
                    <a:pt x="0" y="3160"/>
                  </a:cubicBezTo>
                  <a:lnTo>
                    <a:pt x="0" y="3236"/>
                  </a:lnTo>
                  <a:lnTo>
                    <a:pt x="14375" y="3236"/>
                  </a:lnTo>
                  <a:cubicBezTo>
                    <a:pt x="14375" y="3002"/>
                    <a:pt x="13427" y="2844"/>
                    <a:pt x="12246" y="2844"/>
                  </a:cubicBezTo>
                  <a:cubicBezTo>
                    <a:pt x="12163" y="2446"/>
                    <a:pt x="11058" y="2212"/>
                    <a:pt x="9560" y="2212"/>
                  </a:cubicBezTo>
                  <a:lnTo>
                    <a:pt x="9244" y="2212"/>
                  </a:lnTo>
                  <a:cubicBezTo>
                    <a:pt x="9320" y="2130"/>
                    <a:pt x="9320" y="2054"/>
                    <a:pt x="9320" y="1972"/>
                  </a:cubicBezTo>
                  <a:cubicBezTo>
                    <a:pt x="9244" y="866"/>
                    <a:pt x="8372" y="1"/>
                    <a:pt x="7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194808" y="1002428"/>
              <a:ext cx="337259" cy="310490"/>
            </a:xfrm>
            <a:custGeom>
              <a:rect b="b" l="l" r="r" t="t"/>
              <a:pathLst>
                <a:path extrusionOk="0" h="1821" w="1978">
                  <a:moveTo>
                    <a:pt x="1978" y="1"/>
                  </a:moveTo>
                  <a:cubicBezTo>
                    <a:pt x="790" y="241"/>
                    <a:pt x="0" y="873"/>
                    <a:pt x="0" y="1663"/>
                  </a:cubicBezTo>
                  <a:lnTo>
                    <a:pt x="0" y="1821"/>
                  </a:lnTo>
                  <a:lnTo>
                    <a:pt x="1978" y="1821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3"/>
          <p:cNvSpPr txBox="1"/>
          <p:nvPr>
            <p:ph type="title"/>
          </p:nvPr>
        </p:nvSpPr>
        <p:spPr>
          <a:xfrm>
            <a:off x="720000" y="3082250"/>
            <a:ext cx="6367800" cy="10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3"/>
          <p:cNvSpPr txBox="1"/>
          <p:nvPr>
            <p:ph hasCustomPrompt="1" idx="2" type="title"/>
          </p:nvPr>
        </p:nvSpPr>
        <p:spPr>
          <a:xfrm>
            <a:off x="720000" y="2311703"/>
            <a:ext cx="1689900" cy="10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edgwick Ave"/>
              <a:buNone/>
              <a:defRPr sz="45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720000" y="3869475"/>
            <a:ext cx="5772600" cy="4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1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/>
          <p:nvPr>
            <p:ph type="ctrTitle"/>
          </p:nvPr>
        </p:nvSpPr>
        <p:spPr>
          <a:xfrm>
            <a:off x="720000" y="540000"/>
            <a:ext cx="3516300" cy="4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highlight>
                  <a:srgbClr val="F10707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highlight>
                  <a:srgbClr val="F10707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highlight>
                  <a:srgbClr val="F10707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highlight>
                  <a:srgbClr val="F10707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highlight>
                  <a:srgbClr val="F10707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highlight>
                  <a:srgbClr val="F10707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highlight>
                  <a:srgbClr val="F10707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highlight>
                  <a:srgbClr val="F10707"/>
                </a:highlight>
              </a:defRPr>
            </a:lvl9pPr>
          </a:lstStyle>
          <a:p/>
        </p:txBody>
      </p:sp>
      <p:sp>
        <p:nvSpPr>
          <p:cNvPr id="239" name="Google Shape;239;p21"/>
          <p:cNvSpPr/>
          <p:nvPr/>
        </p:nvSpPr>
        <p:spPr>
          <a:xfrm>
            <a:off x="7761356" y="246875"/>
            <a:ext cx="1875300" cy="497706"/>
          </a:xfrm>
          <a:custGeom>
            <a:rect b="b" l="l" r="r" t="t"/>
            <a:pathLst>
              <a:path extrusionOk="0" h="2809" w="10584">
                <a:moveTo>
                  <a:pt x="3575" y="1"/>
                </a:moveTo>
                <a:cubicBezTo>
                  <a:pt x="3211" y="1"/>
                  <a:pt x="2789" y="307"/>
                  <a:pt x="2527" y="831"/>
                </a:cubicBezTo>
                <a:cubicBezTo>
                  <a:pt x="2436" y="739"/>
                  <a:pt x="2344" y="701"/>
                  <a:pt x="2252" y="701"/>
                </a:cubicBezTo>
                <a:cubicBezTo>
                  <a:pt x="2186" y="701"/>
                  <a:pt x="2120" y="721"/>
                  <a:pt x="2054" y="755"/>
                </a:cubicBezTo>
                <a:cubicBezTo>
                  <a:pt x="1813" y="913"/>
                  <a:pt x="1813" y="1229"/>
                  <a:pt x="1971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268" y="2410"/>
                  <a:pt x="9320" y="2095"/>
                  <a:pt x="8132" y="2095"/>
                </a:cubicBezTo>
                <a:cubicBezTo>
                  <a:pt x="7740" y="2095"/>
                  <a:pt x="7342" y="2095"/>
                  <a:pt x="6950" y="2177"/>
                </a:cubicBezTo>
                <a:lnTo>
                  <a:pt x="6868" y="2095"/>
                </a:lnTo>
                <a:cubicBezTo>
                  <a:pt x="6766" y="1943"/>
                  <a:pt x="6597" y="1855"/>
                  <a:pt x="6448" y="1855"/>
                </a:cubicBezTo>
                <a:cubicBezTo>
                  <a:pt x="6367" y="1855"/>
                  <a:pt x="6292" y="1881"/>
                  <a:pt x="6236" y="1937"/>
                </a:cubicBezTo>
                <a:cubicBezTo>
                  <a:pt x="6161" y="2019"/>
                  <a:pt x="6161" y="2177"/>
                  <a:pt x="6236" y="2253"/>
                </a:cubicBezTo>
                <a:lnTo>
                  <a:pt x="6161" y="2253"/>
                </a:lnTo>
                <a:cubicBezTo>
                  <a:pt x="5921" y="2253"/>
                  <a:pt x="5687" y="2335"/>
                  <a:pt x="5605" y="2410"/>
                </a:cubicBezTo>
                <a:cubicBezTo>
                  <a:pt x="5447" y="2253"/>
                  <a:pt x="5213" y="2095"/>
                  <a:pt x="4973" y="2019"/>
                </a:cubicBezTo>
                <a:cubicBezTo>
                  <a:pt x="4815" y="1937"/>
                  <a:pt x="4581" y="1937"/>
                  <a:pt x="4423" y="1937"/>
                </a:cubicBezTo>
                <a:cubicBezTo>
                  <a:pt x="4657" y="1071"/>
                  <a:pt x="4341" y="199"/>
                  <a:pt x="3791" y="41"/>
                </a:cubicBezTo>
                <a:cubicBezTo>
                  <a:pt x="3723" y="14"/>
                  <a:pt x="3650" y="1"/>
                  <a:pt x="35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148400" y="500041"/>
            <a:ext cx="1860948" cy="420986"/>
          </a:xfrm>
          <a:custGeom>
            <a:rect b="b" l="l" r="r" t="t"/>
            <a:pathLst>
              <a:path extrusionOk="0" h="2376" w="10503">
                <a:moveTo>
                  <a:pt x="5414" y="0"/>
                </a:moveTo>
                <a:cubicBezTo>
                  <a:pt x="5373" y="0"/>
                  <a:pt x="5331" y="2"/>
                  <a:pt x="5289" y="6"/>
                </a:cubicBezTo>
                <a:cubicBezTo>
                  <a:pt x="4815" y="6"/>
                  <a:pt x="4424" y="164"/>
                  <a:pt x="4184" y="556"/>
                </a:cubicBezTo>
                <a:cubicBezTo>
                  <a:pt x="4108" y="480"/>
                  <a:pt x="4026" y="480"/>
                  <a:pt x="3950" y="480"/>
                </a:cubicBezTo>
                <a:cubicBezTo>
                  <a:pt x="3710" y="480"/>
                  <a:pt x="3552" y="556"/>
                  <a:pt x="3394" y="714"/>
                </a:cubicBezTo>
                <a:cubicBezTo>
                  <a:pt x="3282" y="661"/>
                  <a:pt x="3171" y="604"/>
                  <a:pt x="3089" y="604"/>
                </a:cubicBezTo>
                <a:cubicBezTo>
                  <a:pt x="3054" y="604"/>
                  <a:pt x="3024" y="614"/>
                  <a:pt x="3002" y="638"/>
                </a:cubicBezTo>
                <a:cubicBezTo>
                  <a:pt x="2844" y="714"/>
                  <a:pt x="2844" y="796"/>
                  <a:pt x="2762" y="954"/>
                </a:cubicBezTo>
                <a:lnTo>
                  <a:pt x="2604" y="954"/>
                </a:lnTo>
                <a:cubicBezTo>
                  <a:pt x="2212" y="954"/>
                  <a:pt x="1972" y="1188"/>
                  <a:pt x="1896" y="1428"/>
                </a:cubicBezTo>
                <a:cubicBezTo>
                  <a:pt x="1738" y="1346"/>
                  <a:pt x="1656" y="1346"/>
                  <a:pt x="1498" y="1346"/>
                </a:cubicBezTo>
                <a:cubicBezTo>
                  <a:pt x="1106" y="1346"/>
                  <a:pt x="866" y="1586"/>
                  <a:pt x="791" y="1902"/>
                </a:cubicBezTo>
                <a:lnTo>
                  <a:pt x="633" y="1902"/>
                </a:lnTo>
                <a:cubicBezTo>
                  <a:pt x="234" y="1902"/>
                  <a:pt x="1" y="2060"/>
                  <a:pt x="1" y="2294"/>
                </a:cubicBezTo>
                <a:lnTo>
                  <a:pt x="1" y="2376"/>
                </a:lnTo>
                <a:lnTo>
                  <a:pt x="10502" y="2376"/>
                </a:lnTo>
                <a:cubicBezTo>
                  <a:pt x="10502" y="2218"/>
                  <a:pt x="9870" y="2060"/>
                  <a:pt x="8923" y="2060"/>
                </a:cubicBezTo>
                <a:cubicBezTo>
                  <a:pt x="8923" y="1744"/>
                  <a:pt x="7975" y="1586"/>
                  <a:pt x="6793" y="1586"/>
                </a:cubicBezTo>
                <a:lnTo>
                  <a:pt x="6793" y="1428"/>
                </a:lnTo>
                <a:cubicBezTo>
                  <a:pt x="6793" y="680"/>
                  <a:pt x="6153" y="0"/>
                  <a:pt x="5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7033494" y="1080334"/>
            <a:ext cx="1860948" cy="419923"/>
          </a:xfrm>
          <a:custGeom>
            <a:rect b="b" l="l" r="r" t="t"/>
            <a:pathLst>
              <a:path extrusionOk="0" h="2370" w="10503">
                <a:moveTo>
                  <a:pt x="5290" y="0"/>
                </a:moveTo>
                <a:cubicBezTo>
                  <a:pt x="4816" y="0"/>
                  <a:pt x="4424" y="234"/>
                  <a:pt x="4184" y="550"/>
                </a:cubicBezTo>
                <a:lnTo>
                  <a:pt x="3950" y="550"/>
                </a:lnTo>
                <a:cubicBezTo>
                  <a:pt x="3710" y="550"/>
                  <a:pt x="3552" y="632"/>
                  <a:pt x="3394" y="790"/>
                </a:cubicBezTo>
                <a:cubicBezTo>
                  <a:pt x="3349" y="697"/>
                  <a:pt x="3276" y="658"/>
                  <a:pt x="3191" y="658"/>
                </a:cubicBezTo>
                <a:cubicBezTo>
                  <a:pt x="3132" y="658"/>
                  <a:pt x="3067" y="677"/>
                  <a:pt x="3002" y="708"/>
                </a:cubicBezTo>
                <a:cubicBezTo>
                  <a:pt x="2920" y="708"/>
                  <a:pt x="2844" y="866"/>
                  <a:pt x="2844" y="1024"/>
                </a:cubicBezTo>
                <a:cubicBezTo>
                  <a:pt x="2762" y="1024"/>
                  <a:pt x="2686" y="948"/>
                  <a:pt x="2604" y="948"/>
                </a:cubicBezTo>
                <a:cubicBezTo>
                  <a:pt x="2288" y="948"/>
                  <a:pt x="1972" y="1182"/>
                  <a:pt x="1897" y="1498"/>
                </a:cubicBezTo>
                <a:cubicBezTo>
                  <a:pt x="1739" y="1422"/>
                  <a:pt x="1656" y="1422"/>
                  <a:pt x="1498" y="1422"/>
                </a:cubicBezTo>
                <a:cubicBezTo>
                  <a:pt x="1183" y="1422"/>
                  <a:pt x="867" y="1656"/>
                  <a:pt x="867" y="1972"/>
                </a:cubicBezTo>
                <a:lnTo>
                  <a:pt x="633" y="1972"/>
                </a:lnTo>
                <a:cubicBezTo>
                  <a:pt x="317" y="1972"/>
                  <a:pt x="1" y="2129"/>
                  <a:pt x="1" y="2370"/>
                </a:cubicBezTo>
                <a:lnTo>
                  <a:pt x="10502" y="2370"/>
                </a:lnTo>
                <a:cubicBezTo>
                  <a:pt x="10502" y="2212"/>
                  <a:pt x="9871" y="2129"/>
                  <a:pt x="9005" y="2129"/>
                </a:cubicBezTo>
                <a:cubicBezTo>
                  <a:pt x="8923" y="1814"/>
                  <a:pt x="7975" y="1656"/>
                  <a:pt x="6793" y="1656"/>
                </a:cubicBezTo>
                <a:lnTo>
                  <a:pt x="6793" y="1498"/>
                </a:lnTo>
                <a:cubicBezTo>
                  <a:pt x="6793" y="632"/>
                  <a:pt x="6162" y="0"/>
                  <a:pt x="52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/>
          <p:nvPr/>
        </p:nvSpPr>
        <p:spPr>
          <a:xfrm>
            <a:off x="148400" y="1610991"/>
            <a:ext cx="1860948" cy="420986"/>
          </a:xfrm>
          <a:custGeom>
            <a:rect b="b" l="l" r="r" t="t"/>
            <a:pathLst>
              <a:path extrusionOk="0" h="2376" w="10503">
                <a:moveTo>
                  <a:pt x="5414" y="0"/>
                </a:moveTo>
                <a:cubicBezTo>
                  <a:pt x="5373" y="0"/>
                  <a:pt x="5331" y="2"/>
                  <a:pt x="5289" y="6"/>
                </a:cubicBezTo>
                <a:cubicBezTo>
                  <a:pt x="4815" y="6"/>
                  <a:pt x="4424" y="164"/>
                  <a:pt x="4184" y="556"/>
                </a:cubicBezTo>
                <a:cubicBezTo>
                  <a:pt x="4108" y="480"/>
                  <a:pt x="4026" y="480"/>
                  <a:pt x="3950" y="480"/>
                </a:cubicBezTo>
                <a:cubicBezTo>
                  <a:pt x="3710" y="480"/>
                  <a:pt x="3552" y="556"/>
                  <a:pt x="3394" y="714"/>
                </a:cubicBezTo>
                <a:cubicBezTo>
                  <a:pt x="3282" y="661"/>
                  <a:pt x="3171" y="604"/>
                  <a:pt x="3089" y="604"/>
                </a:cubicBezTo>
                <a:cubicBezTo>
                  <a:pt x="3054" y="604"/>
                  <a:pt x="3024" y="614"/>
                  <a:pt x="3002" y="638"/>
                </a:cubicBezTo>
                <a:cubicBezTo>
                  <a:pt x="2844" y="714"/>
                  <a:pt x="2844" y="796"/>
                  <a:pt x="2762" y="954"/>
                </a:cubicBezTo>
                <a:lnTo>
                  <a:pt x="2604" y="954"/>
                </a:lnTo>
                <a:cubicBezTo>
                  <a:pt x="2212" y="954"/>
                  <a:pt x="1972" y="1188"/>
                  <a:pt x="1896" y="1428"/>
                </a:cubicBezTo>
                <a:cubicBezTo>
                  <a:pt x="1738" y="1346"/>
                  <a:pt x="1656" y="1346"/>
                  <a:pt x="1498" y="1346"/>
                </a:cubicBezTo>
                <a:cubicBezTo>
                  <a:pt x="1106" y="1346"/>
                  <a:pt x="866" y="1586"/>
                  <a:pt x="791" y="1902"/>
                </a:cubicBezTo>
                <a:lnTo>
                  <a:pt x="633" y="1902"/>
                </a:lnTo>
                <a:cubicBezTo>
                  <a:pt x="234" y="1902"/>
                  <a:pt x="1" y="2060"/>
                  <a:pt x="1" y="2294"/>
                </a:cubicBezTo>
                <a:lnTo>
                  <a:pt x="1" y="2376"/>
                </a:lnTo>
                <a:lnTo>
                  <a:pt x="10502" y="2376"/>
                </a:lnTo>
                <a:cubicBezTo>
                  <a:pt x="10502" y="2218"/>
                  <a:pt x="9870" y="2060"/>
                  <a:pt x="8923" y="2060"/>
                </a:cubicBezTo>
                <a:cubicBezTo>
                  <a:pt x="8923" y="1744"/>
                  <a:pt x="7975" y="1586"/>
                  <a:pt x="6793" y="1586"/>
                </a:cubicBezTo>
                <a:lnTo>
                  <a:pt x="6793" y="1428"/>
                </a:lnTo>
                <a:cubicBezTo>
                  <a:pt x="6793" y="680"/>
                  <a:pt x="6153" y="0"/>
                  <a:pt x="5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7761356" y="246875"/>
            <a:ext cx="1875300" cy="497706"/>
          </a:xfrm>
          <a:custGeom>
            <a:rect b="b" l="l" r="r" t="t"/>
            <a:pathLst>
              <a:path extrusionOk="0" h="2809" w="10584">
                <a:moveTo>
                  <a:pt x="3575" y="1"/>
                </a:moveTo>
                <a:cubicBezTo>
                  <a:pt x="3211" y="1"/>
                  <a:pt x="2789" y="307"/>
                  <a:pt x="2527" y="831"/>
                </a:cubicBezTo>
                <a:cubicBezTo>
                  <a:pt x="2436" y="739"/>
                  <a:pt x="2344" y="701"/>
                  <a:pt x="2252" y="701"/>
                </a:cubicBezTo>
                <a:cubicBezTo>
                  <a:pt x="2186" y="701"/>
                  <a:pt x="2120" y="721"/>
                  <a:pt x="2054" y="755"/>
                </a:cubicBezTo>
                <a:cubicBezTo>
                  <a:pt x="1813" y="913"/>
                  <a:pt x="1813" y="1229"/>
                  <a:pt x="1971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268" y="2410"/>
                  <a:pt x="9320" y="2095"/>
                  <a:pt x="8132" y="2095"/>
                </a:cubicBezTo>
                <a:cubicBezTo>
                  <a:pt x="7740" y="2095"/>
                  <a:pt x="7342" y="2095"/>
                  <a:pt x="6950" y="2177"/>
                </a:cubicBezTo>
                <a:lnTo>
                  <a:pt x="6868" y="2095"/>
                </a:lnTo>
                <a:cubicBezTo>
                  <a:pt x="6766" y="1943"/>
                  <a:pt x="6597" y="1855"/>
                  <a:pt x="6448" y="1855"/>
                </a:cubicBezTo>
                <a:cubicBezTo>
                  <a:pt x="6367" y="1855"/>
                  <a:pt x="6292" y="1881"/>
                  <a:pt x="6236" y="1937"/>
                </a:cubicBezTo>
                <a:cubicBezTo>
                  <a:pt x="6161" y="2019"/>
                  <a:pt x="6161" y="2177"/>
                  <a:pt x="6236" y="2253"/>
                </a:cubicBezTo>
                <a:lnTo>
                  <a:pt x="6161" y="2253"/>
                </a:lnTo>
                <a:cubicBezTo>
                  <a:pt x="5921" y="2253"/>
                  <a:pt x="5687" y="2335"/>
                  <a:pt x="5605" y="2410"/>
                </a:cubicBezTo>
                <a:cubicBezTo>
                  <a:pt x="5447" y="2253"/>
                  <a:pt x="5213" y="2095"/>
                  <a:pt x="4973" y="2019"/>
                </a:cubicBezTo>
                <a:cubicBezTo>
                  <a:pt x="4815" y="1937"/>
                  <a:pt x="4581" y="1937"/>
                  <a:pt x="4423" y="1937"/>
                </a:cubicBezTo>
                <a:cubicBezTo>
                  <a:pt x="4657" y="1071"/>
                  <a:pt x="4341" y="199"/>
                  <a:pt x="3791" y="41"/>
                </a:cubicBezTo>
                <a:cubicBezTo>
                  <a:pt x="3723" y="14"/>
                  <a:pt x="3650" y="1"/>
                  <a:pt x="35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7033494" y="1080334"/>
            <a:ext cx="1860948" cy="419923"/>
          </a:xfrm>
          <a:custGeom>
            <a:rect b="b" l="l" r="r" t="t"/>
            <a:pathLst>
              <a:path extrusionOk="0" h="2370" w="10503">
                <a:moveTo>
                  <a:pt x="5290" y="0"/>
                </a:moveTo>
                <a:cubicBezTo>
                  <a:pt x="4816" y="0"/>
                  <a:pt x="4424" y="234"/>
                  <a:pt x="4184" y="550"/>
                </a:cubicBezTo>
                <a:lnTo>
                  <a:pt x="3950" y="550"/>
                </a:lnTo>
                <a:cubicBezTo>
                  <a:pt x="3710" y="550"/>
                  <a:pt x="3552" y="632"/>
                  <a:pt x="3394" y="790"/>
                </a:cubicBezTo>
                <a:cubicBezTo>
                  <a:pt x="3349" y="697"/>
                  <a:pt x="3276" y="658"/>
                  <a:pt x="3191" y="658"/>
                </a:cubicBezTo>
                <a:cubicBezTo>
                  <a:pt x="3132" y="658"/>
                  <a:pt x="3067" y="677"/>
                  <a:pt x="3002" y="708"/>
                </a:cubicBezTo>
                <a:cubicBezTo>
                  <a:pt x="2920" y="708"/>
                  <a:pt x="2844" y="866"/>
                  <a:pt x="2844" y="1024"/>
                </a:cubicBezTo>
                <a:cubicBezTo>
                  <a:pt x="2762" y="1024"/>
                  <a:pt x="2686" y="948"/>
                  <a:pt x="2604" y="948"/>
                </a:cubicBezTo>
                <a:cubicBezTo>
                  <a:pt x="2288" y="948"/>
                  <a:pt x="1972" y="1182"/>
                  <a:pt x="1897" y="1498"/>
                </a:cubicBezTo>
                <a:cubicBezTo>
                  <a:pt x="1739" y="1422"/>
                  <a:pt x="1656" y="1422"/>
                  <a:pt x="1498" y="1422"/>
                </a:cubicBezTo>
                <a:cubicBezTo>
                  <a:pt x="1183" y="1422"/>
                  <a:pt x="867" y="1656"/>
                  <a:pt x="867" y="1972"/>
                </a:cubicBezTo>
                <a:lnTo>
                  <a:pt x="633" y="1972"/>
                </a:lnTo>
                <a:cubicBezTo>
                  <a:pt x="317" y="1972"/>
                  <a:pt x="1" y="2129"/>
                  <a:pt x="1" y="2370"/>
                </a:cubicBezTo>
                <a:lnTo>
                  <a:pt x="10502" y="2370"/>
                </a:lnTo>
                <a:cubicBezTo>
                  <a:pt x="10502" y="2212"/>
                  <a:pt x="9871" y="2129"/>
                  <a:pt x="9005" y="2129"/>
                </a:cubicBezTo>
                <a:cubicBezTo>
                  <a:pt x="8923" y="1814"/>
                  <a:pt x="7975" y="1656"/>
                  <a:pt x="6793" y="1656"/>
                </a:cubicBezTo>
                <a:lnTo>
                  <a:pt x="6793" y="1498"/>
                </a:lnTo>
                <a:cubicBezTo>
                  <a:pt x="6793" y="632"/>
                  <a:pt x="6162" y="0"/>
                  <a:pt x="52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p22"/>
          <p:cNvSpPr txBox="1"/>
          <p:nvPr>
            <p:ph idx="1" type="subTitle"/>
          </p:nvPr>
        </p:nvSpPr>
        <p:spPr>
          <a:xfrm>
            <a:off x="880463" y="2402600"/>
            <a:ext cx="1860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2" type="subTitle"/>
          </p:nvPr>
        </p:nvSpPr>
        <p:spPr>
          <a:xfrm>
            <a:off x="6365550" y="2409800"/>
            <a:ext cx="1860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250" name="Google Shape;250;p22"/>
          <p:cNvSpPr txBox="1"/>
          <p:nvPr>
            <p:ph idx="3" type="subTitle"/>
          </p:nvPr>
        </p:nvSpPr>
        <p:spPr>
          <a:xfrm>
            <a:off x="877838" y="2766600"/>
            <a:ext cx="18609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22"/>
          <p:cNvSpPr txBox="1"/>
          <p:nvPr>
            <p:ph idx="4" type="subTitle"/>
          </p:nvPr>
        </p:nvSpPr>
        <p:spPr>
          <a:xfrm>
            <a:off x="6365550" y="2773800"/>
            <a:ext cx="18609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" name="Google Shape;25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 txBox="1"/>
          <p:nvPr>
            <p:ph type="title"/>
          </p:nvPr>
        </p:nvSpPr>
        <p:spPr>
          <a:xfrm>
            <a:off x="890950" y="1704075"/>
            <a:ext cx="31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9pPr>
          </a:lstStyle>
          <a:p/>
        </p:txBody>
      </p:sp>
      <p:sp>
        <p:nvSpPr>
          <p:cNvPr id="257" name="Google Shape;257;p23"/>
          <p:cNvSpPr/>
          <p:nvPr/>
        </p:nvSpPr>
        <p:spPr>
          <a:xfrm>
            <a:off x="-218400" y="170300"/>
            <a:ext cx="1631161" cy="369697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8" y="8"/>
                </a:cubicBezTo>
                <a:cubicBezTo>
                  <a:pt x="4500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1" y="1505"/>
                  <a:pt x="708" y="1821"/>
                </a:cubicBezTo>
                <a:cubicBezTo>
                  <a:pt x="708" y="1745"/>
                  <a:pt x="633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5" y="2219"/>
                </a:lnTo>
                <a:cubicBezTo>
                  <a:pt x="9795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5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 txBox="1"/>
          <p:nvPr>
            <p:ph idx="1" type="subTitle"/>
          </p:nvPr>
        </p:nvSpPr>
        <p:spPr>
          <a:xfrm>
            <a:off x="890950" y="2346325"/>
            <a:ext cx="2895600" cy="17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9" name="Google Shape;25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ONE_COLUMN_TEXT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7245438" y="1764571"/>
            <a:ext cx="1680504" cy="380880"/>
          </a:xfrm>
          <a:custGeom>
            <a:rect b="b" l="l" r="r" t="t"/>
            <a:pathLst>
              <a:path extrusionOk="0" h="2220" w="9795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 txBox="1"/>
          <p:nvPr>
            <p:ph type="title"/>
          </p:nvPr>
        </p:nvSpPr>
        <p:spPr>
          <a:xfrm>
            <a:off x="5171200" y="1704075"/>
            <a:ext cx="288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9pPr>
          </a:lstStyle>
          <a:p/>
        </p:txBody>
      </p:sp>
      <p:sp>
        <p:nvSpPr>
          <p:cNvPr id="265" name="Google Shape;265;p24"/>
          <p:cNvSpPr txBox="1"/>
          <p:nvPr>
            <p:ph idx="1" type="subTitle"/>
          </p:nvPr>
        </p:nvSpPr>
        <p:spPr>
          <a:xfrm>
            <a:off x="5171200" y="2346325"/>
            <a:ext cx="2895600" cy="17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6" name="Google Shape;26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9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-218400" y="170300"/>
            <a:ext cx="1631161" cy="369697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8" y="8"/>
                </a:cubicBezTo>
                <a:cubicBezTo>
                  <a:pt x="4500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1" y="1505"/>
                  <a:pt x="708" y="1821"/>
                </a:cubicBezTo>
                <a:cubicBezTo>
                  <a:pt x="708" y="1745"/>
                  <a:pt x="633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5" y="2219"/>
                </a:lnTo>
                <a:cubicBezTo>
                  <a:pt x="9795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5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25"/>
          <p:cNvSpPr txBox="1"/>
          <p:nvPr>
            <p:ph idx="1" type="body"/>
          </p:nvPr>
        </p:nvSpPr>
        <p:spPr>
          <a:xfrm flipH="1">
            <a:off x="4709700" y="1386325"/>
            <a:ext cx="3714300" cy="31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273" name="Google Shape;273;p25"/>
          <p:cNvSpPr txBox="1"/>
          <p:nvPr>
            <p:ph idx="2" type="body"/>
          </p:nvPr>
        </p:nvSpPr>
        <p:spPr>
          <a:xfrm flipH="1">
            <a:off x="720000" y="1386325"/>
            <a:ext cx="3714300" cy="31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274" name="Google Shape;27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AND_BODY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-218400" y="170300"/>
            <a:ext cx="1631161" cy="369697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8" y="8"/>
                </a:cubicBezTo>
                <a:cubicBezTo>
                  <a:pt x="4500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1" y="1505"/>
                  <a:pt x="708" y="1821"/>
                </a:cubicBezTo>
                <a:cubicBezTo>
                  <a:pt x="708" y="1745"/>
                  <a:pt x="633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5" y="2219"/>
                </a:lnTo>
                <a:cubicBezTo>
                  <a:pt x="9795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5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7">
    <p:bg>
      <p:bgPr>
        <a:solidFill>
          <a:srgbClr val="EE111C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7245438" y="1764571"/>
            <a:ext cx="1680504" cy="380880"/>
          </a:xfrm>
          <a:custGeom>
            <a:rect b="b" l="l" r="r" t="t"/>
            <a:pathLst>
              <a:path extrusionOk="0" h="2220" w="9795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"/>
          <p:cNvSpPr/>
          <p:nvPr/>
        </p:nvSpPr>
        <p:spPr>
          <a:xfrm>
            <a:off x="2153351" y="4239974"/>
            <a:ext cx="1541148" cy="411399"/>
          </a:xfrm>
          <a:custGeom>
            <a:rect b="b" l="l" r="r" t="t"/>
            <a:pathLst>
              <a:path extrusionOk="0" h="2446" w="9163">
                <a:moveTo>
                  <a:pt x="3084" y="1"/>
                </a:moveTo>
                <a:cubicBezTo>
                  <a:pt x="2768" y="1"/>
                  <a:pt x="2452" y="317"/>
                  <a:pt x="2136" y="708"/>
                </a:cubicBezTo>
                <a:cubicBezTo>
                  <a:pt x="2054" y="632"/>
                  <a:pt x="1978" y="632"/>
                  <a:pt x="1896" y="632"/>
                </a:cubicBezTo>
                <a:cubicBezTo>
                  <a:pt x="1896" y="632"/>
                  <a:pt x="1820" y="632"/>
                  <a:pt x="1738" y="708"/>
                </a:cubicBezTo>
                <a:cubicBezTo>
                  <a:pt x="1580" y="790"/>
                  <a:pt x="1580" y="1106"/>
                  <a:pt x="1738" y="1422"/>
                </a:cubicBezTo>
                <a:lnTo>
                  <a:pt x="1504" y="1422"/>
                </a:lnTo>
                <a:cubicBezTo>
                  <a:pt x="632" y="1422"/>
                  <a:pt x="0" y="1814"/>
                  <a:pt x="0" y="2370"/>
                </a:cubicBezTo>
                <a:lnTo>
                  <a:pt x="0" y="2446"/>
                </a:lnTo>
                <a:lnTo>
                  <a:pt x="9162" y="2446"/>
                </a:lnTo>
                <a:cubicBezTo>
                  <a:pt x="8929" y="2054"/>
                  <a:pt x="8057" y="1814"/>
                  <a:pt x="7033" y="1814"/>
                </a:cubicBezTo>
                <a:cubicBezTo>
                  <a:pt x="6635" y="1814"/>
                  <a:pt x="6319" y="1896"/>
                  <a:pt x="6003" y="1896"/>
                </a:cubicBezTo>
                <a:lnTo>
                  <a:pt x="5927" y="1896"/>
                </a:lnTo>
                <a:cubicBezTo>
                  <a:pt x="5845" y="1738"/>
                  <a:pt x="5687" y="1656"/>
                  <a:pt x="5611" y="1656"/>
                </a:cubicBezTo>
                <a:cubicBezTo>
                  <a:pt x="5529" y="1656"/>
                  <a:pt x="5453" y="1656"/>
                  <a:pt x="5453" y="1738"/>
                </a:cubicBezTo>
                <a:cubicBezTo>
                  <a:pt x="5371" y="1738"/>
                  <a:pt x="5371" y="1896"/>
                  <a:pt x="5371" y="1972"/>
                </a:cubicBezTo>
                <a:lnTo>
                  <a:pt x="5213" y="1972"/>
                </a:lnTo>
                <a:cubicBezTo>
                  <a:pt x="5055" y="1972"/>
                  <a:pt x="4897" y="2054"/>
                  <a:pt x="4822" y="2130"/>
                </a:cubicBezTo>
                <a:cubicBezTo>
                  <a:pt x="4739" y="1972"/>
                  <a:pt x="4506" y="1896"/>
                  <a:pt x="4348" y="1814"/>
                </a:cubicBezTo>
                <a:cubicBezTo>
                  <a:pt x="4108" y="1738"/>
                  <a:pt x="3950" y="1656"/>
                  <a:pt x="3792" y="1656"/>
                </a:cubicBezTo>
                <a:cubicBezTo>
                  <a:pt x="3950" y="948"/>
                  <a:pt x="3792" y="234"/>
                  <a:pt x="3242" y="76"/>
                </a:cubicBezTo>
                <a:cubicBezTo>
                  <a:pt x="3242" y="76"/>
                  <a:pt x="3160" y="1"/>
                  <a:pt x="308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"/>
          <p:cNvSpPr/>
          <p:nvPr/>
        </p:nvSpPr>
        <p:spPr>
          <a:xfrm>
            <a:off x="452924" y="3469482"/>
            <a:ext cx="2591174" cy="570845"/>
          </a:xfrm>
          <a:custGeom>
            <a:rect b="b" l="l" r="r" t="t"/>
            <a:pathLst>
              <a:path extrusionOk="0" h="3394" w="15406">
                <a:moveTo>
                  <a:pt x="7741" y="1"/>
                </a:moveTo>
                <a:cubicBezTo>
                  <a:pt x="7109" y="1"/>
                  <a:pt x="6477" y="317"/>
                  <a:pt x="6086" y="790"/>
                </a:cubicBezTo>
                <a:cubicBezTo>
                  <a:pt x="6003" y="708"/>
                  <a:pt x="5928" y="708"/>
                  <a:pt x="5770" y="708"/>
                </a:cubicBezTo>
                <a:cubicBezTo>
                  <a:pt x="5454" y="708"/>
                  <a:pt x="5214" y="866"/>
                  <a:pt x="4980" y="1106"/>
                </a:cubicBezTo>
                <a:cubicBezTo>
                  <a:pt x="4898" y="948"/>
                  <a:pt x="4740" y="866"/>
                  <a:pt x="4582" y="866"/>
                </a:cubicBezTo>
                <a:cubicBezTo>
                  <a:pt x="4506" y="866"/>
                  <a:pt x="4424" y="866"/>
                  <a:pt x="4348" y="948"/>
                </a:cubicBezTo>
                <a:cubicBezTo>
                  <a:pt x="4190" y="1024"/>
                  <a:pt x="4108" y="1182"/>
                  <a:pt x="4108" y="1422"/>
                </a:cubicBezTo>
                <a:cubicBezTo>
                  <a:pt x="4032" y="1340"/>
                  <a:pt x="3950" y="1340"/>
                  <a:pt x="3792" y="1340"/>
                </a:cubicBezTo>
                <a:cubicBezTo>
                  <a:pt x="3318" y="1340"/>
                  <a:pt x="2926" y="1656"/>
                  <a:pt x="2768" y="2130"/>
                </a:cubicBezTo>
                <a:cubicBezTo>
                  <a:pt x="2610" y="2054"/>
                  <a:pt x="2370" y="1972"/>
                  <a:pt x="2212" y="1972"/>
                </a:cubicBezTo>
                <a:cubicBezTo>
                  <a:pt x="1662" y="1972"/>
                  <a:pt x="1264" y="2370"/>
                  <a:pt x="1189" y="2844"/>
                </a:cubicBezTo>
                <a:cubicBezTo>
                  <a:pt x="1106" y="2762"/>
                  <a:pt x="1031" y="2762"/>
                  <a:pt x="948" y="2762"/>
                </a:cubicBezTo>
                <a:lnTo>
                  <a:pt x="873" y="2762"/>
                </a:lnTo>
                <a:cubicBezTo>
                  <a:pt x="399" y="2762"/>
                  <a:pt x="1" y="3078"/>
                  <a:pt x="1" y="3394"/>
                </a:cubicBezTo>
                <a:lnTo>
                  <a:pt x="15405" y="3394"/>
                </a:lnTo>
                <a:cubicBezTo>
                  <a:pt x="15405" y="3236"/>
                  <a:pt x="14375" y="3002"/>
                  <a:pt x="13112" y="3002"/>
                </a:cubicBezTo>
                <a:cubicBezTo>
                  <a:pt x="13112" y="2604"/>
                  <a:pt x="11848" y="2370"/>
                  <a:pt x="10268" y="2370"/>
                </a:cubicBezTo>
                <a:lnTo>
                  <a:pt x="9952" y="2370"/>
                </a:lnTo>
                <a:lnTo>
                  <a:pt x="9952" y="2130"/>
                </a:lnTo>
                <a:cubicBezTo>
                  <a:pt x="9952" y="948"/>
                  <a:pt x="9005" y="1"/>
                  <a:pt x="78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-303775" y="3322818"/>
            <a:ext cx="278695" cy="146832"/>
          </a:xfrm>
          <a:custGeom>
            <a:rect b="b" l="l" r="r" t="t"/>
            <a:pathLst>
              <a:path extrusionOk="0" h="873" w="1657">
                <a:moveTo>
                  <a:pt x="1265" y="1"/>
                </a:moveTo>
                <a:cubicBezTo>
                  <a:pt x="1024" y="1"/>
                  <a:pt x="791" y="241"/>
                  <a:pt x="709" y="475"/>
                </a:cubicBezTo>
                <a:lnTo>
                  <a:pt x="551" y="475"/>
                </a:lnTo>
                <a:cubicBezTo>
                  <a:pt x="235" y="475"/>
                  <a:pt x="1" y="633"/>
                  <a:pt x="1" y="790"/>
                </a:cubicBezTo>
                <a:lnTo>
                  <a:pt x="1" y="873"/>
                </a:lnTo>
                <a:lnTo>
                  <a:pt x="1656" y="873"/>
                </a:lnTo>
                <a:lnTo>
                  <a:pt x="1656" y="83"/>
                </a:lnTo>
                <a:cubicBezTo>
                  <a:pt x="1498" y="1"/>
                  <a:pt x="1423" y="1"/>
                  <a:pt x="1265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-25248" y="3124182"/>
            <a:ext cx="1248829" cy="345467"/>
          </a:xfrm>
          <a:custGeom>
            <a:rect b="b" l="l" r="r" t="t"/>
            <a:pathLst>
              <a:path extrusionOk="0" h="2054" w="7425">
                <a:moveTo>
                  <a:pt x="2926" y="0"/>
                </a:moveTo>
                <a:cubicBezTo>
                  <a:pt x="2528" y="0"/>
                  <a:pt x="2212" y="158"/>
                  <a:pt x="1978" y="474"/>
                </a:cubicBezTo>
                <a:cubicBezTo>
                  <a:pt x="1896" y="474"/>
                  <a:pt x="1820" y="392"/>
                  <a:pt x="1738" y="392"/>
                </a:cubicBezTo>
                <a:cubicBezTo>
                  <a:pt x="1580" y="392"/>
                  <a:pt x="1422" y="474"/>
                  <a:pt x="1264" y="632"/>
                </a:cubicBezTo>
                <a:cubicBezTo>
                  <a:pt x="1188" y="550"/>
                  <a:pt x="1106" y="550"/>
                  <a:pt x="1030" y="550"/>
                </a:cubicBezTo>
                <a:lnTo>
                  <a:pt x="948" y="550"/>
                </a:lnTo>
                <a:cubicBezTo>
                  <a:pt x="872" y="632"/>
                  <a:pt x="790" y="708"/>
                  <a:pt x="790" y="866"/>
                </a:cubicBezTo>
                <a:cubicBezTo>
                  <a:pt x="714" y="790"/>
                  <a:pt x="632" y="790"/>
                  <a:pt x="632" y="790"/>
                </a:cubicBezTo>
                <a:lnTo>
                  <a:pt x="556" y="790"/>
                </a:lnTo>
                <a:cubicBezTo>
                  <a:pt x="316" y="790"/>
                  <a:pt x="82" y="1024"/>
                  <a:pt x="0" y="1264"/>
                </a:cubicBezTo>
                <a:lnTo>
                  <a:pt x="0" y="2054"/>
                </a:lnTo>
                <a:lnTo>
                  <a:pt x="7425" y="2054"/>
                </a:lnTo>
                <a:cubicBezTo>
                  <a:pt x="7425" y="1896"/>
                  <a:pt x="6875" y="1814"/>
                  <a:pt x="6085" y="1814"/>
                </a:cubicBezTo>
                <a:cubicBezTo>
                  <a:pt x="6085" y="1580"/>
                  <a:pt x="5371" y="1422"/>
                  <a:pt x="4423" y="1422"/>
                </a:cubicBezTo>
                <a:lnTo>
                  <a:pt x="4265" y="1422"/>
                </a:lnTo>
                <a:lnTo>
                  <a:pt x="4265" y="1264"/>
                </a:lnTo>
                <a:cubicBezTo>
                  <a:pt x="4265" y="550"/>
                  <a:pt x="3634" y="0"/>
                  <a:pt x="29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 txBox="1"/>
          <p:nvPr/>
        </p:nvSpPr>
        <p:spPr>
          <a:xfrm>
            <a:off x="4947025" y="3480500"/>
            <a:ext cx="3354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</a:t>
            </a:r>
            <a:r>
              <a:rPr lang="en" sz="11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illustrations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" name="Google Shape;290;p27"/>
          <p:cNvSpPr txBox="1"/>
          <p:nvPr>
            <p:ph idx="1" type="subTitle"/>
          </p:nvPr>
        </p:nvSpPr>
        <p:spPr>
          <a:xfrm>
            <a:off x="4947025" y="1647125"/>
            <a:ext cx="3354600" cy="10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27"/>
          <p:cNvSpPr txBox="1"/>
          <p:nvPr>
            <p:ph type="title"/>
          </p:nvPr>
        </p:nvSpPr>
        <p:spPr>
          <a:xfrm>
            <a:off x="720000" y="2105100"/>
            <a:ext cx="3852000" cy="9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292" name="Google Shape;292;p27"/>
          <p:cNvSpPr txBox="1"/>
          <p:nvPr>
            <p:ph idx="2" type="subTitle"/>
          </p:nvPr>
        </p:nvSpPr>
        <p:spPr>
          <a:xfrm>
            <a:off x="4947175" y="728775"/>
            <a:ext cx="3354600" cy="9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7245438" y="1764571"/>
            <a:ext cx="1680504" cy="380880"/>
          </a:xfrm>
          <a:custGeom>
            <a:rect b="b" l="l" r="r" t="t"/>
            <a:pathLst>
              <a:path extrusionOk="0" h="2220" w="9795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7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>
            <a:off x="897605" y="256375"/>
            <a:ext cx="1866621" cy="495402"/>
          </a:xfrm>
          <a:custGeom>
            <a:rect b="b" l="l" r="r" t="t"/>
            <a:pathLst>
              <a:path extrusionOk="0" h="2809" w="10584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-244700" y="1015794"/>
            <a:ext cx="1853394" cy="417979"/>
          </a:xfrm>
          <a:custGeom>
            <a:rect b="b" l="l" r="r" t="t"/>
            <a:pathLst>
              <a:path extrusionOk="0" h="2370" w="10509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/>
          <p:nvPr/>
        </p:nvSpPr>
        <p:spPr>
          <a:xfrm>
            <a:off x="7291834" y="584410"/>
            <a:ext cx="1852159" cy="418155"/>
          </a:xfrm>
          <a:custGeom>
            <a:rect b="b" l="l" r="r" t="t"/>
            <a:pathLst>
              <a:path extrusionOk="0" h="2371" w="10502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12">
    <p:bg>
      <p:bgPr>
        <a:solidFill>
          <a:srgbClr val="EE111C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/>
          <p:nvPr/>
        </p:nvSpPr>
        <p:spPr>
          <a:xfrm>
            <a:off x="2153351" y="4239974"/>
            <a:ext cx="1541148" cy="411399"/>
          </a:xfrm>
          <a:custGeom>
            <a:rect b="b" l="l" r="r" t="t"/>
            <a:pathLst>
              <a:path extrusionOk="0" h="2446" w="9163">
                <a:moveTo>
                  <a:pt x="3084" y="1"/>
                </a:moveTo>
                <a:cubicBezTo>
                  <a:pt x="2768" y="1"/>
                  <a:pt x="2452" y="317"/>
                  <a:pt x="2136" y="708"/>
                </a:cubicBezTo>
                <a:cubicBezTo>
                  <a:pt x="2054" y="632"/>
                  <a:pt x="1978" y="632"/>
                  <a:pt x="1896" y="632"/>
                </a:cubicBezTo>
                <a:cubicBezTo>
                  <a:pt x="1896" y="632"/>
                  <a:pt x="1820" y="632"/>
                  <a:pt x="1738" y="708"/>
                </a:cubicBezTo>
                <a:cubicBezTo>
                  <a:pt x="1580" y="790"/>
                  <a:pt x="1580" y="1106"/>
                  <a:pt x="1738" y="1422"/>
                </a:cubicBezTo>
                <a:lnTo>
                  <a:pt x="1504" y="1422"/>
                </a:lnTo>
                <a:cubicBezTo>
                  <a:pt x="632" y="1422"/>
                  <a:pt x="0" y="1814"/>
                  <a:pt x="0" y="2370"/>
                </a:cubicBezTo>
                <a:lnTo>
                  <a:pt x="0" y="2446"/>
                </a:lnTo>
                <a:lnTo>
                  <a:pt x="9162" y="2446"/>
                </a:lnTo>
                <a:cubicBezTo>
                  <a:pt x="8929" y="2054"/>
                  <a:pt x="8057" y="1814"/>
                  <a:pt x="7033" y="1814"/>
                </a:cubicBezTo>
                <a:cubicBezTo>
                  <a:pt x="6635" y="1814"/>
                  <a:pt x="6319" y="1896"/>
                  <a:pt x="6003" y="1896"/>
                </a:cubicBezTo>
                <a:lnTo>
                  <a:pt x="5927" y="1896"/>
                </a:lnTo>
                <a:cubicBezTo>
                  <a:pt x="5845" y="1738"/>
                  <a:pt x="5687" y="1656"/>
                  <a:pt x="5611" y="1656"/>
                </a:cubicBezTo>
                <a:cubicBezTo>
                  <a:pt x="5529" y="1656"/>
                  <a:pt x="5453" y="1656"/>
                  <a:pt x="5453" y="1738"/>
                </a:cubicBezTo>
                <a:cubicBezTo>
                  <a:pt x="5371" y="1738"/>
                  <a:pt x="5371" y="1896"/>
                  <a:pt x="5371" y="1972"/>
                </a:cubicBezTo>
                <a:lnTo>
                  <a:pt x="5213" y="1972"/>
                </a:lnTo>
                <a:cubicBezTo>
                  <a:pt x="5055" y="1972"/>
                  <a:pt x="4897" y="2054"/>
                  <a:pt x="4822" y="2130"/>
                </a:cubicBezTo>
                <a:cubicBezTo>
                  <a:pt x="4739" y="1972"/>
                  <a:pt x="4506" y="1896"/>
                  <a:pt x="4348" y="1814"/>
                </a:cubicBezTo>
                <a:cubicBezTo>
                  <a:pt x="4108" y="1738"/>
                  <a:pt x="3950" y="1656"/>
                  <a:pt x="3792" y="1656"/>
                </a:cubicBezTo>
                <a:cubicBezTo>
                  <a:pt x="3950" y="948"/>
                  <a:pt x="3792" y="234"/>
                  <a:pt x="3242" y="76"/>
                </a:cubicBezTo>
                <a:cubicBezTo>
                  <a:pt x="3242" y="76"/>
                  <a:pt x="3160" y="1"/>
                  <a:pt x="308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452924" y="3469482"/>
            <a:ext cx="2591174" cy="570845"/>
          </a:xfrm>
          <a:custGeom>
            <a:rect b="b" l="l" r="r" t="t"/>
            <a:pathLst>
              <a:path extrusionOk="0" h="3394" w="15406">
                <a:moveTo>
                  <a:pt x="7741" y="1"/>
                </a:moveTo>
                <a:cubicBezTo>
                  <a:pt x="7109" y="1"/>
                  <a:pt x="6477" y="317"/>
                  <a:pt x="6086" y="790"/>
                </a:cubicBezTo>
                <a:cubicBezTo>
                  <a:pt x="6003" y="708"/>
                  <a:pt x="5928" y="708"/>
                  <a:pt x="5770" y="708"/>
                </a:cubicBezTo>
                <a:cubicBezTo>
                  <a:pt x="5454" y="708"/>
                  <a:pt x="5214" y="866"/>
                  <a:pt x="4980" y="1106"/>
                </a:cubicBezTo>
                <a:cubicBezTo>
                  <a:pt x="4898" y="948"/>
                  <a:pt x="4740" y="866"/>
                  <a:pt x="4582" y="866"/>
                </a:cubicBezTo>
                <a:cubicBezTo>
                  <a:pt x="4506" y="866"/>
                  <a:pt x="4424" y="866"/>
                  <a:pt x="4348" y="948"/>
                </a:cubicBezTo>
                <a:cubicBezTo>
                  <a:pt x="4190" y="1024"/>
                  <a:pt x="4108" y="1182"/>
                  <a:pt x="4108" y="1422"/>
                </a:cubicBezTo>
                <a:cubicBezTo>
                  <a:pt x="4032" y="1340"/>
                  <a:pt x="3950" y="1340"/>
                  <a:pt x="3792" y="1340"/>
                </a:cubicBezTo>
                <a:cubicBezTo>
                  <a:pt x="3318" y="1340"/>
                  <a:pt x="2926" y="1656"/>
                  <a:pt x="2768" y="2130"/>
                </a:cubicBezTo>
                <a:cubicBezTo>
                  <a:pt x="2610" y="2054"/>
                  <a:pt x="2370" y="1972"/>
                  <a:pt x="2212" y="1972"/>
                </a:cubicBezTo>
                <a:cubicBezTo>
                  <a:pt x="1662" y="1972"/>
                  <a:pt x="1264" y="2370"/>
                  <a:pt x="1189" y="2844"/>
                </a:cubicBezTo>
                <a:cubicBezTo>
                  <a:pt x="1106" y="2762"/>
                  <a:pt x="1031" y="2762"/>
                  <a:pt x="948" y="2762"/>
                </a:cubicBezTo>
                <a:lnTo>
                  <a:pt x="873" y="2762"/>
                </a:lnTo>
                <a:cubicBezTo>
                  <a:pt x="399" y="2762"/>
                  <a:pt x="1" y="3078"/>
                  <a:pt x="1" y="3394"/>
                </a:cubicBezTo>
                <a:lnTo>
                  <a:pt x="15405" y="3394"/>
                </a:lnTo>
                <a:cubicBezTo>
                  <a:pt x="15405" y="3236"/>
                  <a:pt x="14375" y="3002"/>
                  <a:pt x="13112" y="3002"/>
                </a:cubicBezTo>
                <a:cubicBezTo>
                  <a:pt x="13112" y="2604"/>
                  <a:pt x="11848" y="2370"/>
                  <a:pt x="10268" y="2370"/>
                </a:cubicBezTo>
                <a:lnTo>
                  <a:pt x="9952" y="2370"/>
                </a:lnTo>
                <a:lnTo>
                  <a:pt x="9952" y="2130"/>
                </a:lnTo>
                <a:cubicBezTo>
                  <a:pt x="9952" y="948"/>
                  <a:pt x="9005" y="1"/>
                  <a:pt x="78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-25248" y="3124182"/>
            <a:ext cx="1248829" cy="345467"/>
          </a:xfrm>
          <a:custGeom>
            <a:rect b="b" l="l" r="r" t="t"/>
            <a:pathLst>
              <a:path extrusionOk="0" h="2054" w="7425">
                <a:moveTo>
                  <a:pt x="2926" y="0"/>
                </a:moveTo>
                <a:cubicBezTo>
                  <a:pt x="2528" y="0"/>
                  <a:pt x="2212" y="158"/>
                  <a:pt x="1978" y="474"/>
                </a:cubicBezTo>
                <a:cubicBezTo>
                  <a:pt x="1896" y="474"/>
                  <a:pt x="1820" y="392"/>
                  <a:pt x="1738" y="392"/>
                </a:cubicBezTo>
                <a:cubicBezTo>
                  <a:pt x="1580" y="392"/>
                  <a:pt x="1422" y="474"/>
                  <a:pt x="1264" y="632"/>
                </a:cubicBezTo>
                <a:cubicBezTo>
                  <a:pt x="1188" y="550"/>
                  <a:pt x="1106" y="550"/>
                  <a:pt x="1030" y="550"/>
                </a:cubicBezTo>
                <a:lnTo>
                  <a:pt x="948" y="550"/>
                </a:lnTo>
                <a:cubicBezTo>
                  <a:pt x="872" y="632"/>
                  <a:pt x="790" y="708"/>
                  <a:pt x="790" y="866"/>
                </a:cubicBezTo>
                <a:cubicBezTo>
                  <a:pt x="714" y="790"/>
                  <a:pt x="632" y="790"/>
                  <a:pt x="632" y="790"/>
                </a:cubicBezTo>
                <a:lnTo>
                  <a:pt x="556" y="790"/>
                </a:lnTo>
                <a:cubicBezTo>
                  <a:pt x="316" y="790"/>
                  <a:pt x="82" y="1024"/>
                  <a:pt x="0" y="1264"/>
                </a:cubicBezTo>
                <a:lnTo>
                  <a:pt x="0" y="2054"/>
                </a:lnTo>
                <a:lnTo>
                  <a:pt x="7425" y="2054"/>
                </a:lnTo>
                <a:cubicBezTo>
                  <a:pt x="7425" y="1896"/>
                  <a:pt x="6875" y="1814"/>
                  <a:pt x="6085" y="1814"/>
                </a:cubicBezTo>
                <a:cubicBezTo>
                  <a:pt x="6085" y="1580"/>
                  <a:pt x="5371" y="1422"/>
                  <a:pt x="4423" y="1422"/>
                </a:cubicBezTo>
                <a:lnTo>
                  <a:pt x="4265" y="1422"/>
                </a:lnTo>
                <a:lnTo>
                  <a:pt x="4265" y="1264"/>
                </a:lnTo>
                <a:cubicBezTo>
                  <a:pt x="4265" y="550"/>
                  <a:pt x="3634" y="0"/>
                  <a:pt x="29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7245438" y="1764571"/>
            <a:ext cx="1680504" cy="380880"/>
          </a:xfrm>
          <a:custGeom>
            <a:rect b="b" l="l" r="r" t="t"/>
            <a:pathLst>
              <a:path extrusionOk="0" h="2220" w="9795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-218400" y="170300"/>
            <a:ext cx="1631161" cy="369697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8" y="8"/>
                </a:cubicBezTo>
                <a:cubicBezTo>
                  <a:pt x="4500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1" y="1505"/>
                  <a:pt x="708" y="1821"/>
                </a:cubicBezTo>
                <a:cubicBezTo>
                  <a:pt x="708" y="1745"/>
                  <a:pt x="633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5" y="2219"/>
                </a:lnTo>
                <a:cubicBezTo>
                  <a:pt x="9795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5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idx="1" type="body"/>
          </p:nvPr>
        </p:nvSpPr>
        <p:spPr>
          <a:xfrm>
            <a:off x="720000" y="1205050"/>
            <a:ext cx="7704000" cy="33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BM Plex Sans Light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BM Plex Sans Light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BM Plex Sans Light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BM Plex Sans Light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BM Plex Sans Light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BM Plex Sans Light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BM Plex Sans Light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BM Plex Sans Light"/>
              <a:buChar char="■"/>
              <a:defRPr sz="1200"/>
            </a:lvl9pPr>
          </a:lstStyle>
          <a:p/>
        </p:txBody>
      </p:sp>
      <p:sp>
        <p:nvSpPr>
          <p:cNvPr id="58" name="Google Shape;5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7">
  <p:cSld name="CUSTOM_18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1"/>
          <p:cNvGrpSpPr/>
          <p:nvPr/>
        </p:nvGrpSpPr>
        <p:grpSpPr>
          <a:xfrm>
            <a:off x="0" y="-87787"/>
            <a:ext cx="9292377" cy="5319074"/>
            <a:chOff x="0" y="-87787"/>
            <a:chExt cx="9292377" cy="5319074"/>
          </a:xfrm>
        </p:grpSpPr>
        <p:sp>
          <p:nvSpPr>
            <p:cNvPr id="314" name="Google Shape;314;p31"/>
            <p:cNvSpPr/>
            <p:nvPr/>
          </p:nvSpPr>
          <p:spPr>
            <a:xfrm>
              <a:off x="6194808" y="580426"/>
              <a:ext cx="2774287" cy="732489"/>
            </a:xfrm>
            <a:custGeom>
              <a:rect b="b" l="l" r="r" t="t"/>
              <a:pathLst>
                <a:path extrusionOk="0" h="4296" w="16271">
                  <a:moveTo>
                    <a:pt x="5595" y="0"/>
                  </a:moveTo>
                  <a:cubicBezTo>
                    <a:pt x="5015" y="0"/>
                    <a:pt x="4353" y="457"/>
                    <a:pt x="3873" y="1212"/>
                  </a:cubicBezTo>
                  <a:cubicBezTo>
                    <a:pt x="3734" y="1120"/>
                    <a:pt x="3597" y="1082"/>
                    <a:pt x="3459" y="1082"/>
                  </a:cubicBezTo>
                  <a:cubicBezTo>
                    <a:pt x="3360" y="1082"/>
                    <a:pt x="3260" y="1102"/>
                    <a:pt x="3159" y="1136"/>
                  </a:cubicBezTo>
                  <a:cubicBezTo>
                    <a:pt x="2844" y="1370"/>
                    <a:pt x="2768" y="1926"/>
                    <a:pt x="3084" y="2476"/>
                  </a:cubicBezTo>
                  <a:lnTo>
                    <a:pt x="2610" y="2476"/>
                  </a:lnTo>
                  <a:cubicBezTo>
                    <a:pt x="1188" y="2476"/>
                    <a:pt x="0" y="3190"/>
                    <a:pt x="0" y="4138"/>
                  </a:cubicBezTo>
                  <a:lnTo>
                    <a:pt x="0" y="4296"/>
                  </a:lnTo>
                  <a:lnTo>
                    <a:pt x="16271" y="4296"/>
                  </a:lnTo>
                  <a:cubicBezTo>
                    <a:pt x="15879" y="3664"/>
                    <a:pt x="14375" y="3190"/>
                    <a:pt x="12562" y="3190"/>
                  </a:cubicBezTo>
                  <a:cubicBezTo>
                    <a:pt x="11848" y="3190"/>
                    <a:pt x="11298" y="3266"/>
                    <a:pt x="10742" y="3348"/>
                  </a:cubicBezTo>
                  <a:cubicBezTo>
                    <a:pt x="10666" y="3348"/>
                    <a:pt x="10666" y="3266"/>
                    <a:pt x="10666" y="3266"/>
                  </a:cubicBezTo>
                  <a:cubicBezTo>
                    <a:pt x="10449" y="2997"/>
                    <a:pt x="10159" y="2874"/>
                    <a:pt x="9920" y="2874"/>
                  </a:cubicBezTo>
                  <a:cubicBezTo>
                    <a:pt x="9810" y="2874"/>
                    <a:pt x="9712" y="2900"/>
                    <a:pt x="9636" y="2950"/>
                  </a:cubicBezTo>
                  <a:cubicBezTo>
                    <a:pt x="9560" y="3108"/>
                    <a:pt x="9478" y="3266"/>
                    <a:pt x="9560" y="3506"/>
                  </a:cubicBezTo>
                  <a:lnTo>
                    <a:pt x="9478" y="3506"/>
                  </a:lnTo>
                  <a:cubicBezTo>
                    <a:pt x="9379" y="3485"/>
                    <a:pt x="9285" y="3475"/>
                    <a:pt x="9197" y="3475"/>
                  </a:cubicBezTo>
                  <a:cubicBezTo>
                    <a:pt x="8937" y="3475"/>
                    <a:pt x="8730" y="3565"/>
                    <a:pt x="8612" y="3739"/>
                  </a:cubicBezTo>
                  <a:cubicBezTo>
                    <a:pt x="8372" y="3424"/>
                    <a:pt x="8056" y="3266"/>
                    <a:pt x="7665" y="3108"/>
                  </a:cubicBezTo>
                  <a:cubicBezTo>
                    <a:pt x="7349" y="3032"/>
                    <a:pt x="7033" y="2950"/>
                    <a:pt x="6793" y="2950"/>
                  </a:cubicBezTo>
                  <a:cubicBezTo>
                    <a:pt x="7109" y="1610"/>
                    <a:pt x="6717" y="264"/>
                    <a:pt x="5845" y="30"/>
                  </a:cubicBezTo>
                  <a:cubicBezTo>
                    <a:pt x="5764" y="10"/>
                    <a:pt x="5680" y="0"/>
                    <a:pt x="5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7137363" y="1836203"/>
              <a:ext cx="1508458" cy="338623"/>
            </a:xfrm>
            <a:custGeom>
              <a:rect b="b" l="l" r="r" t="t"/>
              <a:pathLst>
                <a:path extrusionOk="0" h="1986" w="8847">
                  <a:moveTo>
                    <a:pt x="4555" y="1"/>
                  </a:moveTo>
                  <a:cubicBezTo>
                    <a:pt x="4512" y="1"/>
                    <a:pt x="4468" y="3"/>
                    <a:pt x="4424" y="8"/>
                  </a:cubicBezTo>
                  <a:cubicBezTo>
                    <a:pt x="4108" y="8"/>
                    <a:pt x="3716" y="166"/>
                    <a:pt x="3558" y="406"/>
                  </a:cubicBezTo>
                  <a:lnTo>
                    <a:pt x="3318" y="406"/>
                  </a:lnTo>
                  <a:cubicBezTo>
                    <a:pt x="3160" y="406"/>
                    <a:pt x="3002" y="482"/>
                    <a:pt x="2926" y="640"/>
                  </a:cubicBezTo>
                  <a:cubicBezTo>
                    <a:pt x="2835" y="548"/>
                    <a:pt x="2743" y="509"/>
                    <a:pt x="2666" y="509"/>
                  </a:cubicBezTo>
                  <a:cubicBezTo>
                    <a:pt x="2611" y="509"/>
                    <a:pt x="2563" y="529"/>
                    <a:pt x="2528" y="564"/>
                  </a:cubicBezTo>
                  <a:cubicBezTo>
                    <a:pt x="2453" y="564"/>
                    <a:pt x="2370" y="640"/>
                    <a:pt x="2370" y="797"/>
                  </a:cubicBezTo>
                  <a:lnTo>
                    <a:pt x="2212" y="797"/>
                  </a:lnTo>
                  <a:cubicBezTo>
                    <a:pt x="1897" y="797"/>
                    <a:pt x="1663" y="955"/>
                    <a:pt x="1581" y="1196"/>
                  </a:cubicBezTo>
                  <a:cubicBezTo>
                    <a:pt x="1505" y="1113"/>
                    <a:pt x="1423" y="1113"/>
                    <a:pt x="1265" y="1113"/>
                  </a:cubicBezTo>
                  <a:cubicBezTo>
                    <a:pt x="949" y="1113"/>
                    <a:pt x="791" y="1354"/>
                    <a:pt x="715" y="1587"/>
                  </a:cubicBezTo>
                  <a:lnTo>
                    <a:pt x="557" y="1587"/>
                  </a:lnTo>
                  <a:cubicBezTo>
                    <a:pt x="241" y="1587"/>
                    <a:pt x="1" y="1745"/>
                    <a:pt x="1" y="1903"/>
                  </a:cubicBezTo>
                  <a:lnTo>
                    <a:pt x="83" y="1985"/>
                  </a:lnTo>
                  <a:lnTo>
                    <a:pt x="8847" y="1985"/>
                  </a:lnTo>
                  <a:cubicBezTo>
                    <a:pt x="8847" y="1827"/>
                    <a:pt x="8297" y="1745"/>
                    <a:pt x="7507" y="1669"/>
                  </a:cubicBezTo>
                  <a:cubicBezTo>
                    <a:pt x="7507" y="1534"/>
                    <a:pt x="6923" y="1337"/>
                    <a:pt x="6156" y="1337"/>
                  </a:cubicBezTo>
                  <a:cubicBezTo>
                    <a:pt x="6032" y="1337"/>
                    <a:pt x="5902" y="1342"/>
                    <a:pt x="5770" y="1354"/>
                  </a:cubicBezTo>
                  <a:lnTo>
                    <a:pt x="5688" y="1354"/>
                  </a:lnTo>
                  <a:cubicBezTo>
                    <a:pt x="5770" y="1271"/>
                    <a:pt x="5770" y="1271"/>
                    <a:pt x="5770" y="1196"/>
                  </a:cubicBezTo>
                  <a:cubicBezTo>
                    <a:pt x="5693" y="526"/>
                    <a:pt x="5204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7797901" y="316141"/>
              <a:ext cx="1494476" cy="336406"/>
            </a:xfrm>
            <a:custGeom>
              <a:rect b="b" l="l" r="r" t="t"/>
              <a:pathLst>
                <a:path extrusionOk="0" h="1973" w="8765">
                  <a:moveTo>
                    <a:pt x="4423" y="1"/>
                  </a:moveTo>
                  <a:cubicBezTo>
                    <a:pt x="4025" y="1"/>
                    <a:pt x="3633" y="235"/>
                    <a:pt x="3475" y="475"/>
                  </a:cubicBezTo>
                  <a:lnTo>
                    <a:pt x="3235" y="475"/>
                  </a:lnTo>
                  <a:cubicBezTo>
                    <a:pt x="3077" y="475"/>
                    <a:pt x="2919" y="551"/>
                    <a:pt x="2844" y="633"/>
                  </a:cubicBezTo>
                  <a:cubicBezTo>
                    <a:pt x="2686" y="551"/>
                    <a:pt x="2528" y="551"/>
                    <a:pt x="2446" y="551"/>
                  </a:cubicBezTo>
                  <a:cubicBezTo>
                    <a:pt x="2370" y="633"/>
                    <a:pt x="2288" y="708"/>
                    <a:pt x="2288" y="866"/>
                  </a:cubicBezTo>
                  <a:cubicBezTo>
                    <a:pt x="2212" y="791"/>
                    <a:pt x="2212" y="791"/>
                    <a:pt x="2130" y="791"/>
                  </a:cubicBezTo>
                  <a:cubicBezTo>
                    <a:pt x="1814" y="791"/>
                    <a:pt x="1580" y="1024"/>
                    <a:pt x="1498" y="1265"/>
                  </a:cubicBezTo>
                  <a:cubicBezTo>
                    <a:pt x="1422" y="1182"/>
                    <a:pt x="1340" y="1182"/>
                    <a:pt x="1182" y="1182"/>
                  </a:cubicBezTo>
                  <a:cubicBezTo>
                    <a:pt x="948" y="1182"/>
                    <a:pt x="708" y="1340"/>
                    <a:pt x="632" y="1656"/>
                  </a:cubicBezTo>
                  <a:lnTo>
                    <a:pt x="474" y="1656"/>
                  </a:lnTo>
                  <a:cubicBezTo>
                    <a:pt x="158" y="1656"/>
                    <a:pt x="0" y="1814"/>
                    <a:pt x="0" y="1972"/>
                  </a:cubicBezTo>
                  <a:lnTo>
                    <a:pt x="8764" y="1972"/>
                  </a:lnTo>
                  <a:cubicBezTo>
                    <a:pt x="8764" y="1896"/>
                    <a:pt x="8214" y="1738"/>
                    <a:pt x="7425" y="1738"/>
                  </a:cubicBezTo>
                  <a:cubicBezTo>
                    <a:pt x="7425" y="1498"/>
                    <a:pt x="6635" y="1340"/>
                    <a:pt x="5687" y="1340"/>
                  </a:cubicBezTo>
                  <a:lnTo>
                    <a:pt x="5687" y="1265"/>
                  </a:lnTo>
                  <a:cubicBezTo>
                    <a:pt x="5605" y="551"/>
                    <a:pt x="5055" y="1"/>
                    <a:pt x="4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0" y="-87787"/>
              <a:ext cx="6532047" cy="5319074"/>
            </a:xfrm>
            <a:custGeom>
              <a:rect b="b" l="l" r="r" t="t"/>
              <a:pathLst>
                <a:path extrusionOk="0" h="31196" w="38310">
                  <a:moveTo>
                    <a:pt x="0" y="0"/>
                  </a:moveTo>
                  <a:lnTo>
                    <a:pt x="0" y="31195"/>
                  </a:lnTo>
                  <a:lnTo>
                    <a:pt x="38310" y="31195"/>
                  </a:lnTo>
                  <a:lnTo>
                    <a:pt x="38310" y="0"/>
                  </a:ln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3905430" y="1258870"/>
              <a:ext cx="2451009" cy="551754"/>
            </a:xfrm>
            <a:custGeom>
              <a:rect b="b" l="l" r="r" t="t"/>
              <a:pathLst>
                <a:path extrusionOk="0" h="3236" w="14375">
                  <a:moveTo>
                    <a:pt x="7191" y="1"/>
                  </a:moveTo>
                  <a:cubicBezTo>
                    <a:pt x="6635" y="1"/>
                    <a:pt x="6085" y="317"/>
                    <a:pt x="5687" y="708"/>
                  </a:cubicBezTo>
                  <a:lnTo>
                    <a:pt x="5371" y="708"/>
                  </a:lnTo>
                  <a:cubicBezTo>
                    <a:pt x="5055" y="708"/>
                    <a:pt x="4821" y="790"/>
                    <a:pt x="4663" y="1024"/>
                  </a:cubicBezTo>
                  <a:cubicBezTo>
                    <a:pt x="4505" y="948"/>
                    <a:pt x="4347" y="866"/>
                    <a:pt x="4265" y="866"/>
                  </a:cubicBezTo>
                  <a:cubicBezTo>
                    <a:pt x="4189" y="866"/>
                    <a:pt x="4107" y="866"/>
                    <a:pt x="4031" y="948"/>
                  </a:cubicBezTo>
                  <a:cubicBezTo>
                    <a:pt x="3873" y="1024"/>
                    <a:pt x="3873" y="1182"/>
                    <a:pt x="3791" y="1340"/>
                  </a:cubicBezTo>
                  <a:cubicBezTo>
                    <a:pt x="3716" y="1340"/>
                    <a:pt x="3633" y="1264"/>
                    <a:pt x="3558" y="1264"/>
                  </a:cubicBezTo>
                  <a:lnTo>
                    <a:pt x="3475" y="1264"/>
                  </a:lnTo>
                  <a:cubicBezTo>
                    <a:pt x="3084" y="1340"/>
                    <a:pt x="2686" y="1580"/>
                    <a:pt x="2528" y="2054"/>
                  </a:cubicBezTo>
                  <a:cubicBezTo>
                    <a:pt x="2370" y="1896"/>
                    <a:pt x="2212" y="1896"/>
                    <a:pt x="2054" y="1896"/>
                  </a:cubicBezTo>
                  <a:lnTo>
                    <a:pt x="1978" y="1896"/>
                  </a:lnTo>
                  <a:cubicBezTo>
                    <a:pt x="1580" y="1896"/>
                    <a:pt x="1188" y="2212"/>
                    <a:pt x="1106" y="2686"/>
                  </a:cubicBezTo>
                  <a:cubicBezTo>
                    <a:pt x="1030" y="2604"/>
                    <a:pt x="948" y="2604"/>
                    <a:pt x="872" y="2604"/>
                  </a:cubicBezTo>
                  <a:lnTo>
                    <a:pt x="790" y="2604"/>
                  </a:lnTo>
                  <a:cubicBezTo>
                    <a:pt x="398" y="2604"/>
                    <a:pt x="0" y="2920"/>
                    <a:pt x="0" y="3160"/>
                  </a:cubicBezTo>
                  <a:lnTo>
                    <a:pt x="0" y="3236"/>
                  </a:lnTo>
                  <a:lnTo>
                    <a:pt x="14375" y="3236"/>
                  </a:lnTo>
                  <a:cubicBezTo>
                    <a:pt x="14375" y="3002"/>
                    <a:pt x="13427" y="2844"/>
                    <a:pt x="12246" y="2844"/>
                  </a:cubicBezTo>
                  <a:cubicBezTo>
                    <a:pt x="12163" y="2446"/>
                    <a:pt x="11058" y="2212"/>
                    <a:pt x="9560" y="2212"/>
                  </a:cubicBezTo>
                  <a:lnTo>
                    <a:pt x="9244" y="2212"/>
                  </a:lnTo>
                  <a:cubicBezTo>
                    <a:pt x="9320" y="2130"/>
                    <a:pt x="9320" y="2054"/>
                    <a:pt x="9320" y="1972"/>
                  </a:cubicBezTo>
                  <a:cubicBezTo>
                    <a:pt x="9244" y="866"/>
                    <a:pt x="8372" y="1"/>
                    <a:pt x="7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6194808" y="1002428"/>
              <a:ext cx="337259" cy="310490"/>
            </a:xfrm>
            <a:custGeom>
              <a:rect b="b" l="l" r="r" t="t"/>
              <a:pathLst>
                <a:path extrusionOk="0" h="1821" w="1978">
                  <a:moveTo>
                    <a:pt x="1978" y="1"/>
                  </a:moveTo>
                  <a:cubicBezTo>
                    <a:pt x="790" y="241"/>
                    <a:pt x="0" y="873"/>
                    <a:pt x="0" y="1663"/>
                  </a:cubicBezTo>
                  <a:lnTo>
                    <a:pt x="0" y="1821"/>
                  </a:lnTo>
                  <a:lnTo>
                    <a:pt x="1978" y="1821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/>
        </p:nvSpPr>
        <p:spPr>
          <a:xfrm>
            <a:off x="148400" y="1610991"/>
            <a:ext cx="1860948" cy="420986"/>
          </a:xfrm>
          <a:custGeom>
            <a:rect b="b" l="l" r="r" t="t"/>
            <a:pathLst>
              <a:path extrusionOk="0" h="2376" w="10503">
                <a:moveTo>
                  <a:pt x="5414" y="0"/>
                </a:moveTo>
                <a:cubicBezTo>
                  <a:pt x="5373" y="0"/>
                  <a:pt x="5331" y="2"/>
                  <a:pt x="5289" y="6"/>
                </a:cubicBezTo>
                <a:cubicBezTo>
                  <a:pt x="4815" y="6"/>
                  <a:pt x="4424" y="164"/>
                  <a:pt x="4184" y="556"/>
                </a:cubicBezTo>
                <a:cubicBezTo>
                  <a:pt x="4108" y="480"/>
                  <a:pt x="4026" y="480"/>
                  <a:pt x="3950" y="480"/>
                </a:cubicBezTo>
                <a:cubicBezTo>
                  <a:pt x="3710" y="480"/>
                  <a:pt x="3552" y="556"/>
                  <a:pt x="3394" y="714"/>
                </a:cubicBezTo>
                <a:cubicBezTo>
                  <a:pt x="3282" y="661"/>
                  <a:pt x="3171" y="604"/>
                  <a:pt x="3089" y="604"/>
                </a:cubicBezTo>
                <a:cubicBezTo>
                  <a:pt x="3054" y="604"/>
                  <a:pt x="3024" y="614"/>
                  <a:pt x="3002" y="638"/>
                </a:cubicBezTo>
                <a:cubicBezTo>
                  <a:pt x="2844" y="714"/>
                  <a:pt x="2844" y="796"/>
                  <a:pt x="2762" y="954"/>
                </a:cubicBezTo>
                <a:lnTo>
                  <a:pt x="2604" y="954"/>
                </a:lnTo>
                <a:cubicBezTo>
                  <a:pt x="2212" y="954"/>
                  <a:pt x="1972" y="1188"/>
                  <a:pt x="1896" y="1428"/>
                </a:cubicBezTo>
                <a:cubicBezTo>
                  <a:pt x="1738" y="1346"/>
                  <a:pt x="1656" y="1346"/>
                  <a:pt x="1498" y="1346"/>
                </a:cubicBezTo>
                <a:cubicBezTo>
                  <a:pt x="1106" y="1346"/>
                  <a:pt x="866" y="1586"/>
                  <a:pt x="791" y="1902"/>
                </a:cubicBezTo>
                <a:lnTo>
                  <a:pt x="633" y="1902"/>
                </a:lnTo>
                <a:cubicBezTo>
                  <a:pt x="234" y="1902"/>
                  <a:pt x="1" y="2060"/>
                  <a:pt x="1" y="2294"/>
                </a:cubicBezTo>
                <a:lnTo>
                  <a:pt x="1" y="2376"/>
                </a:lnTo>
                <a:lnTo>
                  <a:pt x="10502" y="2376"/>
                </a:lnTo>
                <a:cubicBezTo>
                  <a:pt x="10502" y="2218"/>
                  <a:pt x="9870" y="2060"/>
                  <a:pt x="8923" y="2060"/>
                </a:cubicBezTo>
                <a:cubicBezTo>
                  <a:pt x="8923" y="1744"/>
                  <a:pt x="7975" y="1586"/>
                  <a:pt x="6793" y="1586"/>
                </a:cubicBezTo>
                <a:lnTo>
                  <a:pt x="6793" y="1428"/>
                </a:lnTo>
                <a:cubicBezTo>
                  <a:pt x="6793" y="680"/>
                  <a:pt x="6153" y="0"/>
                  <a:pt x="54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7761356" y="246875"/>
            <a:ext cx="1875300" cy="497706"/>
          </a:xfrm>
          <a:custGeom>
            <a:rect b="b" l="l" r="r" t="t"/>
            <a:pathLst>
              <a:path extrusionOk="0" h="2809" w="10584">
                <a:moveTo>
                  <a:pt x="3575" y="1"/>
                </a:moveTo>
                <a:cubicBezTo>
                  <a:pt x="3211" y="1"/>
                  <a:pt x="2789" y="307"/>
                  <a:pt x="2527" y="831"/>
                </a:cubicBezTo>
                <a:cubicBezTo>
                  <a:pt x="2436" y="739"/>
                  <a:pt x="2344" y="701"/>
                  <a:pt x="2252" y="701"/>
                </a:cubicBezTo>
                <a:cubicBezTo>
                  <a:pt x="2186" y="701"/>
                  <a:pt x="2120" y="721"/>
                  <a:pt x="2054" y="755"/>
                </a:cubicBezTo>
                <a:cubicBezTo>
                  <a:pt x="1813" y="913"/>
                  <a:pt x="1813" y="1229"/>
                  <a:pt x="1971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268" y="2410"/>
                  <a:pt x="9320" y="2095"/>
                  <a:pt x="8132" y="2095"/>
                </a:cubicBezTo>
                <a:cubicBezTo>
                  <a:pt x="7740" y="2095"/>
                  <a:pt x="7342" y="2095"/>
                  <a:pt x="6950" y="2177"/>
                </a:cubicBezTo>
                <a:lnTo>
                  <a:pt x="6868" y="2095"/>
                </a:lnTo>
                <a:cubicBezTo>
                  <a:pt x="6766" y="1943"/>
                  <a:pt x="6597" y="1855"/>
                  <a:pt x="6448" y="1855"/>
                </a:cubicBezTo>
                <a:cubicBezTo>
                  <a:pt x="6367" y="1855"/>
                  <a:pt x="6292" y="1881"/>
                  <a:pt x="6236" y="1937"/>
                </a:cubicBezTo>
                <a:cubicBezTo>
                  <a:pt x="6161" y="2019"/>
                  <a:pt x="6161" y="2177"/>
                  <a:pt x="6236" y="2253"/>
                </a:cubicBezTo>
                <a:lnTo>
                  <a:pt x="6161" y="2253"/>
                </a:lnTo>
                <a:cubicBezTo>
                  <a:pt x="5921" y="2253"/>
                  <a:pt x="5687" y="2335"/>
                  <a:pt x="5605" y="2410"/>
                </a:cubicBezTo>
                <a:cubicBezTo>
                  <a:pt x="5447" y="2253"/>
                  <a:pt x="5213" y="2095"/>
                  <a:pt x="4973" y="2019"/>
                </a:cubicBezTo>
                <a:cubicBezTo>
                  <a:pt x="4815" y="1937"/>
                  <a:pt x="4581" y="1937"/>
                  <a:pt x="4423" y="1937"/>
                </a:cubicBezTo>
                <a:cubicBezTo>
                  <a:pt x="4657" y="1071"/>
                  <a:pt x="4341" y="199"/>
                  <a:pt x="3791" y="41"/>
                </a:cubicBezTo>
                <a:cubicBezTo>
                  <a:pt x="3723" y="14"/>
                  <a:pt x="3650" y="1"/>
                  <a:pt x="35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7033494" y="1080334"/>
            <a:ext cx="1860948" cy="419923"/>
          </a:xfrm>
          <a:custGeom>
            <a:rect b="b" l="l" r="r" t="t"/>
            <a:pathLst>
              <a:path extrusionOk="0" h="2370" w="10503">
                <a:moveTo>
                  <a:pt x="5290" y="0"/>
                </a:moveTo>
                <a:cubicBezTo>
                  <a:pt x="4816" y="0"/>
                  <a:pt x="4424" y="234"/>
                  <a:pt x="4184" y="550"/>
                </a:cubicBezTo>
                <a:lnTo>
                  <a:pt x="3950" y="550"/>
                </a:lnTo>
                <a:cubicBezTo>
                  <a:pt x="3710" y="550"/>
                  <a:pt x="3552" y="632"/>
                  <a:pt x="3394" y="790"/>
                </a:cubicBezTo>
                <a:cubicBezTo>
                  <a:pt x="3349" y="697"/>
                  <a:pt x="3276" y="658"/>
                  <a:pt x="3191" y="658"/>
                </a:cubicBezTo>
                <a:cubicBezTo>
                  <a:pt x="3132" y="658"/>
                  <a:pt x="3067" y="677"/>
                  <a:pt x="3002" y="708"/>
                </a:cubicBezTo>
                <a:cubicBezTo>
                  <a:pt x="2920" y="708"/>
                  <a:pt x="2844" y="866"/>
                  <a:pt x="2844" y="1024"/>
                </a:cubicBezTo>
                <a:cubicBezTo>
                  <a:pt x="2762" y="1024"/>
                  <a:pt x="2686" y="948"/>
                  <a:pt x="2604" y="948"/>
                </a:cubicBezTo>
                <a:cubicBezTo>
                  <a:pt x="2288" y="948"/>
                  <a:pt x="1972" y="1182"/>
                  <a:pt x="1897" y="1498"/>
                </a:cubicBezTo>
                <a:cubicBezTo>
                  <a:pt x="1739" y="1422"/>
                  <a:pt x="1656" y="1422"/>
                  <a:pt x="1498" y="1422"/>
                </a:cubicBezTo>
                <a:cubicBezTo>
                  <a:pt x="1183" y="1422"/>
                  <a:pt x="867" y="1656"/>
                  <a:pt x="867" y="1972"/>
                </a:cubicBezTo>
                <a:lnTo>
                  <a:pt x="633" y="1972"/>
                </a:lnTo>
                <a:cubicBezTo>
                  <a:pt x="317" y="1972"/>
                  <a:pt x="1" y="2129"/>
                  <a:pt x="1" y="2370"/>
                </a:cubicBezTo>
                <a:lnTo>
                  <a:pt x="10502" y="2370"/>
                </a:lnTo>
                <a:cubicBezTo>
                  <a:pt x="10502" y="2212"/>
                  <a:pt x="9871" y="2129"/>
                  <a:pt x="9005" y="2129"/>
                </a:cubicBezTo>
                <a:cubicBezTo>
                  <a:pt x="8923" y="1814"/>
                  <a:pt x="7975" y="1656"/>
                  <a:pt x="6793" y="1656"/>
                </a:cubicBezTo>
                <a:lnTo>
                  <a:pt x="6793" y="1498"/>
                </a:lnTo>
                <a:cubicBezTo>
                  <a:pt x="6793" y="632"/>
                  <a:pt x="6162" y="0"/>
                  <a:pt x="52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" type="subTitle"/>
          </p:nvPr>
        </p:nvSpPr>
        <p:spPr>
          <a:xfrm>
            <a:off x="723900" y="1054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2" type="subTitle"/>
          </p:nvPr>
        </p:nvSpPr>
        <p:spPr>
          <a:xfrm>
            <a:off x="1656575" y="2783600"/>
            <a:ext cx="1860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3" type="subTitle"/>
          </p:nvPr>
        </p:nvSpPr>
        <p:spPr>
          <a:xfrm>
            <a:off x="5627475" y="2783600"/>
            <a:ext cx="18609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edgwick Ave"/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edgwick Ave"/>
              <a:buNone/>
              <a:defRPr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4" type="subTitle"/>
          </p:nvPr>
        </p:nvSpPr>
        <p:spPr>
          <a:xfrm>
            <a:off x="1094000" y="3376200"/>
            <a:ext cx="29808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5"/>
          <p:cNvSpPr txBox="1"/>
          <p:nvPr>
            <p:ph idx="5" type="subTitle"/>
          </p:nvPr>
        </p:nvSpPr>
        <p:spPr>
          <a:xfrm>
            <a:off x="5067525" y="3376200"/>
            <a:ext cx="29808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/>
          <p:nvPr/>
        </p:nvSpPr>
        <p:spPr>
          <a:xfrm>
            <a:off x="6432377" y="617978"/>
            <a:ext cx="3130935" cy="822838"/>
          </a:xfrm>
          <a:custGeom>
            <a:rect b="b" l="l" r="r" t="t"/>
            <a:pathLst>
              <a:path extrusionOk="0" h="4796" w="18249">
                <a:moveTo>
                  <a:pt x="6259" y="0"/>
                </a:moveTo>
                <a:cubicBezTo>
                  <a:pt x="5581" y="0"/>
                  <a:pt x="4892" y="521"/>
                  <a:pt x="4424" y="1320"/>
                </a:cubicBezTo>
                <a:cubicBezTo>
                  <a:pt x="4237" y="1226"/>
                  <a:pt x="4050" y="1188"/>
                  <a:pt x="3896" y="1188"/>
                </a:cubicBezTo>
                <a:cubicBezTo>
                  <a:pt x="3790" y="1188"/>
                  <a:pt x="3698" y="1207"/>
                  <a:pt x="3634" y="1238"/>
                </a:cubicBezTo>
                <a:cubicBezTo>
                  <a:pt x="3242" y="1478"/>
                  <a:pt x="3160" y="2110"/>
                  <a:pt x="3476" y="2741"/>
                </a:cubicBezTo>
                <a:lnTo>
                  <a:pt x="3002" y="2741"/>
                </a:lnTo>
                <a:cubicBezTo>
                  <a:pt x="1346" y="2741"/>
                  <a:pt x="1" y="3607"/>
                  <a:pt x="1" y="4637"/>
                </a:cubicBezTo>
                <a:lnTo>
                  <a:pt x="1" y="4795"/>
                </a:lnTo>
                <a:lnTo>
                  <a:pt x="18249" y="4795"/>
                </a:lnTo>
                <a:cubicBezTo>
                  <a:pt x="17775" y="4081"/>
                  <a:pt x="16113" y="3607"/>
                  <a:pt x="14059" y="3607"/>
                </a:cubicBezTo>
                <a:cubicBezTo>
                  <a:pt x="13352" y="3607"/>
                  <a:pt x="12638" y="3607"/>
                  <a:pt x="12006" y="3765"/>
                </a:cubicBezTo>
                <a:cubicBezTo>
                  <a:pt x="12006" y="3689"/>
                  <a:pt x="11930" y="3689"/>
                  <a:pt x="11930" y="3607"/>
                </a:cubicBezTo>
                <a:cubicBezTo>
                  <a:pt x="11714" y="3339"/>
                  <a:pt x="11423" y="3216"/>
                  <a:pt x="11160" y="3216"/>
                </a:cubicBezTo>
                <a:cubicBezTo>
                  <a:pt x="11039" y="3216"/>
                  <a:pt x="10924" y="3242"/>
                  <a:pt x="10824" y="3291"/>
                </a:cubicBezTo>
                <a:cubicBezTo>
                  <a:pt x="10747" y="3439"/>
                  <a:pt x="10676" y="3659"/>
                  <a:pt x="10729" y="3878"/>
                </a:cubicBezTo>
                <a:lnTo>
                  <a:pt x="10729" y="3878"/>
                </a:lnTo>
                <a:cubicBezTo>
                  <a:pt x="10708" y="3847"/>
                  <a:pt x="10666" y="3847"/>
                  <a:pt x="10666" y="3847"/>
                </a:cubicBezTo>
                <a:cubicBezTo>
                  <a:pt x="10268" y="3847"/>
                  <a:pt x="9877" y="3923"/>
                  <a:pt x="9719" y="4163"/>
                </a:cubicBezTo>
                <a:cubicBezTo>
                  <a:pt x="9403" y="3847"/>
                  <a:pt x="9087" y="3607"/>
                  <a:pt x="8613" y="3449"/>
                </a:cubicBezTo>
                <a:cubicBezTo>
                  <a:pt x="8297" y="3373"/>
                  <a:pt x="7981" y="3291"/>
                  <a:pt x="7583" y="3291"/>
                </a:cubicBezTo>
                <a:cubicBezTo>
                  <a:pt x="7981" y="1794"/>
                  <a:pt x="7583" y="290"/>
                  <a:pt x="6635" y="56"/>
                </a:cubicBezTo>
                <a:cubicBezTo>
                  <a:pt x="6511" y="18"/>
                  <a:pt x="6385" y="0"/>
                  <a:pt x="62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7245438" y="1764571"/>
            <a:ext cx="1680504" cy="380880"/>
          </a:xfrm>
          <a:custGeom>
            <a:rect b="b" l="l" r="r" t="t"/>
            <a:pathLst>
              <a:path extrusionOk="0" h="2220" w="9795">
                <a:moveTo>
                  <a:pt x="5104" y="0"/>
                </a:moveTo>
                <a:cubicBezTo>
                  <a:pt x="5063" y="0"/>
                  <a:pt x="5021" y="3"/>
                  <a:pt x="4980" y="8"/>
                </a:cubicBezTo>
                <a:cubicBezTo>
                  <a:pt x="4506" y="8"/>
                  <a:pt x="4108" y="166"/>
                  <a:pt x="3874" y="482"/>
                </a:cubicBezTo>
                <a:lnTo>
                  <a:pt x="3634" y="482"/>
                </a:lnTo>
                <a:cubicBezTo>
                  <a:pt x="3476" y="482"/>
                  <a:pt x="3318" y="557"/>
                  <a:pt x="3160" y="715"/>
                </a:cubicBezTo>
                <a:cubicBezTo>
                  <a:pt x="3084" y="557"/>
                  <a:pt x="2926" y="557"/>
                  <a:pt x="2768" y="557"/>
                </a:cubicBezTo>
                <a:cubicBezTo>
                  <a:pt x="2686" y="639"/>
                  <a:pt x="2610" y="797"/>
                  <a:pt x="2610" y="873"/>
                </a:cubicBezTo>
                <a:lnTo>
                  <a:pt x="2370" y="873"/>
                </a:lnTo>
                <a:cubicBezTo>
                  <a:pt x="2136" y="873"/>
                  <a:pt x="1820" y="1113"/>
                  <a:pt x="1738" y="1347"/>
                </a:cubicBezTo>
                <a:cubicBezTo>
                  <a:pt x="1662" y="1271"/>
                  <a:pt x="1504" y="1271"/>
                  <a:pt x="1346" y="1271"/>
                </a:cubicBezTo>
                <a:cubicBezTo>
                  <a:pt x="1030" y="1271"/>
                  <a:pt x="790" y="1505"/>
                  <a:pt x="790" y="1821"/>
                </a:cubicBezTo>
                <a:cubicBezTo>
                  <a:pt x="715" y="1745"/>
                  <a:pt x="632" y="1745"/>
                  <a:pt x="557" y="1745"/>
                </a:cubicBezTo>
                <a:cubicBezTo>
                  <a:pt x="241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245" y="1903"/>
                  <a:pt x="8373" y="1903"/>
                </a:cubicBezTo>
                <a:cubicBezTo>
                  <a:pt x="8373" y="1695"/>
                  <a:pt x="7657" y="1491"/>
                  <a:pt x="6797" y="1491"/>
                </a:cubicBezTo>
                <a:cubicBezTo>
                  <a:pt x="6668" y="1491"/>
                  <a:pt x="6535" y="1495"/>
                  <a:pt x="6401" y="1505"/>
                </a:cubicBezTo>
                <a:lnTo>
                  <a:pt x="6319" y="1505"/>
                </a:lnTo>
                <a:cubicBezTo>
                  <a:pt x="6401" y="1429"/>
                  <a:pt x="6401" y="1347"/>
                  <a:pt x="6401" y="1347"/>
                </a:cubicBezTo>
                <a:cubicBezTo>
                  <a:pt x="6324" y="604"/>
                  <a:pt x="5760" y="0"/>
                  <a:pt x="51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8099676" y="246875"/>
            <a:ext cx="1680504" cy="380880"/>
          </a:xfrm>
          <a:custGeom>
            <a:rect b="b" l="l" r="r" t="t"/>
            <a:pathLst>
              <a:path extrusionOk="0" h="2220" w="9795">
                <a:moveTo>
                  <a:pt x="5035" y="0"/>
                </a:moveTo>
                <a:cubicBezTo>
                  <a:pt x="4990" y="0"/>
                  <a:pt x="4944" y="3"/>
                  <a:pt x="4897" y="8"/>
                </a:cubicBezTo>
                <a:cubicBezTo>
                  <a:pt x="4499" y="8"/>
                  <a:pt x="4108" y="166"/>
                  <a:pt x="3868" y="481"/>
                </a:cubicBezTo>
                <a:lnTo>
                  <a:pt x="3634" y="481"/>
                </a:lnTo>
                <a:cubicBezTo>
                  <a:pt x="3476" y="481"/>
                  <a:pt x="3236" y="557"/>
                  <a:pt x="3160" y="715"/>
                </a:cubicBezTo>
                <a:cubicBezTo>
                  <a:pt x="3002" y="557"/>
                  <a:pt x="2844" y="557"/>
                  <a:pt x="2762" y="557"/>
                </a:cubicBezTo>
                <a:cubicBezTo>
                  <a:pt x="2686" y="639"/>
                  <a:pt x="2604" y="797"/>
                  <a:pt x="2604" y="873"/>
                </a:cubicBezTo>
                <a:lnTo>
                  <a:pt x="2370" y="873"/>
                </a:lnTo>
                <a:cubicBezTo>
                  <a:pt x="2054" y="873"/>
                  <a:pt x="1814" y="1113"/>
                  <a:pt x="1738" y="1347"/>
                </a:cubicBezTo>
                <a:cubicBezTo>
                  <a:pt x="1580" y="1271"/>
                  <a:pt x="1498" y="1271"/>
                  <a:pt x="1340" y="1271"/>
                </a:cubicBezTo>
                <a:cubicBezTo>
                  <a:pt x="1024" y="1271"/>
                  <a:pt x="790" y="1505"/>
                  <a:pt x="708" y="1821"/>
                </a:cubicBezTo>
                <a:cubicBezTo>
                  <a:pt x="708" y="1745"/>
                  <a:pt x="632" y="1745"/>
                  <a:pt x="550" y="1745"/>
                </a:cubicBezTo>
                <a:cubicBezTo>
                  <a:pt x="234" y="1745"/>
                  <a:pt x="1" y="1979"/>
                  <a:pt x="1" y="2137"/>
                </a:cubicBezTo>
                <a:lnTo>
                  <a:pt x="1" y="2219"/>
                </a:lnTo>
                <a:lnTo>
                  <a:pt x="9794" y="2219"/>
                </a:lnTo>
                <a:cubicBezTo>
                  <a:pt x="9794" y="2061"/>
                  <a:pt x="9163" y="1903"/>
                  <a:pt x="8373" y="1903"/>
                </a:cubicBezTo>
                <a:cubicBezTo>
                  <a:pt x="8301" y="1694"/>
                  <a:pt x="7638" y="1491"/>
                  <a:pt x="6740" y="1491"/>
                </a:cubicBezTo>
                <a:cubicBezTo>
                  <a:pt x="6604" y="1491"/>
                  <a:pt x="6464" y="1495"/>
                  <a:pt x="6319" y="1505"/>
                </a:cubicBezTo>
                <a:lnTo>
                  <a:pt x="6319" y="1347"/>
                </a:lnTo>
                <a:cubicBezTo>
                  <a:pt x="6319" y="604"/>
                  <a:pt x="5760" y="0"/>
                  <a:pt x="50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 txBox="1"/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type="title"/>
          </p:nvPr>
        </p:nvSpPr>
        <p:spPr>
          <a:xfrm>
            <a:off x="720000" y="540000"/>
            <a:ext cx="46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720000" y="1798320"/>
            <a:ext cx="5998800" cy="15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9" name="Google Shape;79;p7"/>
          <p:cNvSpPr txBox="1"/>
          <p:nvPr>
            <p:ph idx="2" type="subTitle"/>
          </p:nvPr>
        </p:nvSpPr>
        <p:spPr>
          <a:xfrm>
            <a:off x="720000" y="3952725"/>
            <a:ext cx="469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80" name="Google Shape;80;p7"/>
          <p:cNvSpPr/>
          <p:nvPr/>
        </p:nvSpPr>
        <p:spPr>
          <a:xfrm>
            <a:off x="7997103" y="1411702"/>
            <a:ext cx="1579907" cy="411400"/>
          </a:xfrm>
          <a:custGeom>
            <a:rect b="b" l="l" r="r" t="t"/>
            <a:pathLst>
              <a:path extrusionOk="0" h="2386" w="9163">
                <a:moveTo>
                  <a:pt x="3112" y="0"/>
                </a:moveTo>
                <a:cubicBezTo>
                  <a:pt x="2806" y="0"/>
                  <a:pt x="2411" y="236"/>
                  <a:pt x="2136" y="648"/>
                </a:cubicBezTo>
                <a:cubicBezTo>
                  <a:pt x="2095" y="607"/>
                  <a:pt x="2035" y="586"/>
                  <a:pt x="1966" y="586"/>
                </a:cubicBezTo>
                <a:cubicBezTo>
                  <a:pt x="1896" y="586"/>
                  <a:pt x="1817" y="607"/>
                  <a:pt x="1738" y="648"/>
                </a:cubicBezTo>
                <a:cubicBezTo>
                  <a:pt x="1580" y="724"/>
                  <a:pt x="1580" y="1040"/>
                  <a:pt x="1738" y="1356"/>
                </a:cubicBezTo>
                <a:lnTo>
                  <a:pt x="1504" y="1356"/>
                </a:lnTo>
                <a:cubicBezTo>
                  <a:pt x="632" y="1356"/>
                  <a:pt x="1" y="1830"/>
                  <a:pt x="1" y="2303"/>
                </a:cubicBezTo>
                <a:lnTo>
                  <a:pt x="1" y="2386"/>
                </a:lnTo>
                <a:lnTo>
                  <a:pt x="9163" y="2386"/>
                </a:lnTo>
                <a:cubicBezTo>
                  <a:pt x="8929" y="2070"/>
                  <a:pt x="8057" y="1830"/>
                  <a:pt x="7033" y="1830"/>
                </a:cubicBezTo>
                <a:cubicBezTo>
                  <a:pt x="6635" y="1830"/>
                  <a:pt x="6319" y="1830"/>
                  <a:pt x="6003" y="1912"/>
                </a:cubicBezTo>
                <a:cubicBezTo>
                  <a:pt x="6003" y="1830"/>
                  <a:pt x="6003" y="1830"/>
                  <a:pt x="5927" y="1830"/>
                </a:cubicBezTo>
                <a:cubicBezTo>
                  <a:pt x="5827" y="1681"/>
                  <a:pt x="5693" y="1627"/>
                  <a:pt x="5589" y="1627"/>
                </a:cubicBezTo>
                <a:cubicBezTo>
                  <a:pt x="5530" y="1627"/>
                  <a:pt x="5481" y="1644"/>
                  <a:pt x="5454" y="1672"/>
                </a:cubicBezTo>
                <a:cubicBezTo>
                  <a:pt x="5371" y="1754"/>
                  <a:pt x="5371" y="1830"/>
                  <a:pt x="5371" y="1987"/>
                </a:cubicBezTo>
                <a:lnTo>
                  <a:pt x="5296" y="1912"/>
                </a:lnTo>
                <a:cubicBezTo>
                  <a:pt x="5138" y="1912"/>
                  <a:pt x="4898" y="1987"/>
                  <a:pt x="4822" y="2070"/>
                </a:cubicBezTo>
                <a:cubicBezTo>
                  <a:pt x="4740" y="1912"/>
                  <a:pt x="4506" y="1830"/>
                  <a:pt x="4348" y="1754"/>
                </a:cubicBezTo>
                <a:cubicBezTo>
                  <a:pt x="4108" y="1672"/>
                  <a:pt x="3950" y="1672"/>
                  <a:pt x="3792" y="1672"/>
                </a:cubicBezTo>
                <a:cubicBezTo>
                  <a:pt x="3950" y="882"/>
                  <a:pt x="3792" y="174"/>
                  <a:pt x="3242" y="16"/>
                </a:cubicBezTo>
                <a:cubicBezTo>
                  <a:pt x="3201" y="5"/>
                  <a:pt x="3157" y="0"/>
                  <a:pt x="31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53925" y="610283"/>
            <a:ext cx="2656341" cy="599513"/>
          </a:xfrm>
          <a:custGeom>
            <a:rect b="b" l="l" r="r" t="t"/>
            <a:pathLst>
              <a:path extrusionOk="0" h="3477" w="15406">
                <a:moveTo>
                  <a:pt x="7741" y="1"/>
                </a:moveTo>
                <a:cubicBezTo>
                  <a:pt x="7109" y="1"/>
                  <a:pt x="6477" y="317"/>
                  <a:pt x="6086" y="791"/>
                </a:cubicBezTo>
                <a:cubicBezTo>
                  <a:pt x="6004" y="791"/>
                  <a:pt x="5846" y="715"/>
                  <a:pt x="5770" y="715"/>
                </a:cubicBezTo>
                <a:cubicBezTo>
                  <a:pt x="5454" y="715"/>
                  <a:pt x="5214" y="873"/>
                  <a:pt x="4980" y="1107"/>
                </a:cubicBezTo>
                <a:cubicBezTo>
                  <a:pt x="4864" y="991"/>
                  <a:pt x="4704" y="919"/>
                  <a:pt x="4534" y="919"/>
                </a:cubicBezTo>
                <a:cubicBezTo>
                  <a:pt x="4473" y="919"/>
                  <a:pt x="4410" y="929"/>
                  <a:pt x="4348" y="949"/>
                </a:cubicBezTo>
                <a:cubicBezTo>
                  <a:pt x="4190" y="1031"/>
                  <a:pt x="4108" y="1189"/>
                  <a:pt x="4108" y="1423"/>
                </a:cubicBezTo>
                <a:lnTo>
                  <a:pt x="3792" y="1423"/>
                </a:lnTo>
                <a:cubicBezTo>
                  <a:pt x="3318" y="1423"/>
                  <a:pt x="2926" y="1739"/>
                  <a:pt x="2768" y="2137"/>
                </a:cubicBezTo>
                <a:cubicBezTo>
                  <a:pt x="2610" y="2054"/>
                  <a:pt x="2370" y="1979"/>
                  <a:pt x="2212" y="1979"/>
                </a:cubicBezTo>
                <a:cubicBezTo>
                  <a:pt x="1663" y="1979"/>
                  <a:pt x="1265" y="2370"/>
                  <a:pt x="1189" y="2844"/>
                </a:cubicBezTo>
                <a:cubicBezTo>
                  <a:pt x="1107" y="2844"/>
                  <a:pt x="1031" y="2768"/>
                  <a:pt x="873" y="2768"/>
                </a:cubicBezTo>
                <a:cubicBezTo>
                  <a:pt x="399" y="2844"/>
                  <a:pt x="1" y="3084"/>
                  <a:pt x="1" y="3400"/>
                </a:cubicBezTo>
                <a:lnTo>
                  <a:pt x="1" y="3476"/>
                </a:lnTo>
                <a:lnTo>
                  <a:pt x="15406" y="3476"/>
                </a:lnTo>
                <a:cubicBezTo>
                  <a:pt x="15406" y="3242"/>
                  <a:pt x="14376" y="3084"/>
                  <a:pt x="13112" y="3002"/>
                </a:cubicBezTo>
                <a:cubicBezTo>
                  <a:pt x="13112" y="2650"/>
                  <a:pt x="11963" y="2359"/>
                  <a:pt x="10468" y="2359"/>
                </a:cubicBezTo>
                <a:cubicBezTo>
                  <a:pt x="10300" y="2359"/>
                  <a:pt x="10128" y="2363"/>
                  <a:pt x="9953" y="2370"/>
                </a:cubicBezTo>
                <a:lnTo>
                  <a:pt x="9953" y="2137"/>
                </a:lnTo>
                <a:cubicBezTo>
                  <a:pt x="9953" y="949"/>
                  <a:pt x="8929" y="1"/>
                  <a:pt x="77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5478375" y="256300"/>
            <a:ext cx="1565596" cy="354156"/>
          </a:xfrm>
          <a:custGeom>
            <a:rect b="b" l="l" r="r" t="t"/>
            <a:pathLst>
              <a:path extrusionOk="0" h="2054" w="9080">
                <a:moveTo>
                  <a:pt x="4581" y="0"/>
                </a:moveTo>
                <a:cubicBezTo>
                  <a:pt x="4183" y="0"/>
                  <a:pt x="3867" y="241"/>
                  <a:pt x="3633" y="474"/>
                </a:cubicBezTo>
                <a:lnTo>
                  <a:pt x="3393" y="474"/>
                </a:lnTo>
                <a:cubicBezTo>
                  <a:pt x="3235" y="474"/>
                  <a:pt x="3077" y="556"/>
                  <a:pt x="2919" y="632"/>
                </a:cubicBezTo>
                <a:cubicBezTo>
                  <a:pt x="2843" y="556"/>
                  <a:pt x="2685" y="556"/>
                  <a:pt x="2603" y="556"/>
                </a:cubicBezTo>
                <a:cubicBezTo>
                  <a:pt x="2527" y="632"/>
                  <a:pt x="2445" y="714"/>
                  <a:pt x="2445" y="872"/>
                </a:cubicBezTo>
                <a:lnTo>
                  <a:pt x="2212" y="872"/>
                </a:lnTo>
                <a:cubicBezTo>
                  <a:pt x="1971" y="872"/>
                  <a:pt x="1738" y="1030"/>
                  <a:pt x="1656" y="1264"/>
                </a:cubicBezTo>
                <a:cubicBezTo>
                  <a:pt x="1498" y="1264"/>
                  <a:pt x="1422" y="1188"/>
                  <a:pt x="1264" y="1188"/>
                </a:cubicBezTo>
                <a:cubicBezTo>
                  <a:pt x="1024" y="1188"/>
                  <a:pt x="790" y="1422"/>
                  <a:pt x="708" y="1738"/>
                </a:cubicBezTo>
                <a:cubicBezTo>
                  <a:pt x="632" y="1662"/>
                  <a:pt x="632" y="1662"/>
                  <a:pt x="550" y="1662"/>
                </a:cubicBezTo>
                <a:cubicBezTo>
                  <a:pt x="234" y="1662"/>
                  <a:pt x="0" y="1820"/>
                  <a:pt x="0" y="2054"/>
                </a:cubicBezTo>
                <a:lnTo>
                  <a:pt x="9080" y="2054"/>
                </a:lnTo>
                <a:cubicBezTo>
                  <a:pt x="9080" y="1896"/>
                  <a:pt x="8530" y="1820"/>
                  <a:pt x="7740" y="1820"/>
                </a:cubicBezTo>
                <a:cubicBezTo>
                  <a:pt x="7740" y="1580"/>
                  <a:pt x="6950" y="1422"/>
                  <a:pt x="5921" y="1422"/>
                </a:cubicBezTo>
                <a:lnTo>
                  <a:pt x="5921" y="1264"/>
                </a:lnTo>
                <a:cubicBezTo>
                  <a:pt x="5921" y="556"/>
                  <a:pt x="5289" y="0"/>
                  <a:pt x="4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>
            <a:off x="897605" y="256375"/>
            <a:ext cx="1866621" cy="495402"/>
          </a:xfrm>
          <a:custGeom>
            <a:rect b="b" l="l" r="r" t="t"/>
            <a:pathLst>
              <a:path extrusionOk="0" h="2809" w="10584">
                <a:moveTo>
                  <a:pt x="3630" y="1"/>
                </a:moveTo>
                <a:cubicBezTo>
                  <a:pt x="3239" y="1"/>
                  <a:pt x="2857" y="307"/>
                  <a:pt x="2527" y="831"/>
                </a:cubicBezTo>
                <a:cubicBezTo>
                  <a:pt x="2436" y="739"/>
                  <a:pt x="2344" y="701"/>
                  <a:pt x="2268" y="701"/>
                </a:cubicBezTo>
                <a:cubicBezTo>
                  <a:pt x="2214" y="701"/>
                  <a:pt x="2167" y="721"/>
                  <a:pt x="2136" y="755"/>
                </a:cubicBezTo>
                <a:cubicBezTo>
                  <a:pt x="1896" y="913"/>
                  <a:pt x="1820" y="1229"/>
                  <a:pt x="1978" y="1621"/>
                </a:cubicBezTo>
                <a:lnTo>
                  <a:pt x="1738" y="1621"/>
                </a:lnTo>
                <a:cubicBezTo>
                  <a:pt x="790" y="1621"/>
                  <a:pt x="0" y="2095"/>
                  <a:pt x="0" y="2726"/>
                </a:cubicBezTo>
                <a:lnTo>
                  <a:pt x="0" y="2809"/>
                </a:lnTo>
                <a:lnTo>
                  <a:pt x="10584" y="2809"/>
                </a:lnTo>
                <a:cubicBezTo>
                  <a:pt x="10350" y="2410"/>
                  <a:pt x="9320" y="2095"/>
                  <a:pt x="8138" y="2095"/>
                </a:cubicBezTo>
                <a:cubicBezTo>
                  <a:pt x="7740" y="2095"/>
                  <a:pt x="7349" y="2095"/>
                  <a:pt x="6950" y="2177"/>
                </a:cubicBezTo>
                <a:lnTo>
                  <a:pt x="6950" y="2095"/>
                </a:lnTo>
                <a:cubicBezTo>
                  <a:pt x="6799" y="1943"/>
                  <a:pt x="6645" y="1855"/>
                  <a:pt x="6512" y="1855"/>
                </a:cubicBezTo>
                <a:cubicBezTo>
                  <a:pt x="6440" y="1855"/>
                  <a:pt x="6374" y="1881"/>
                  <a:pt x="6319" y="1937"/>
                </a:cubicBezTo>
                <a:cubicBezTo>
                  <a:pt x="6243" y="2019"/>
                  <a:pt x="6243" y="2177"/>
                  <a:pt x="6243" y="2253"/>
                </a:cubicBezTo>
                <a:lnTo>
                  <a:pt x="6161" y="2253"/>
                </a:lnTo>
                <a:cubicBezTo>
                  <a:pt x="5927" y="2253"/>
                  <a:pt x="5687" y="2335"/>
                  <a:pt x="5611" y="2410"/>
                </a:cubicBezTo>
                <a:cubicBezTo>
                  <a:pt x="5453" y="2253"/>
                  <a:pt x="5295" y="2095"/>
                  <a:pt x="5055" y="2019"/>
                </a:cubicBezTo>
                <a:cubicBezTo>
                  <a:pt x="4821" y="1937"/>
                  <a:pt x="4581" y="1937"/>
                  <a:pt x="4423" y="1937"/>
                </a:cubicBezTo>
                <a:cubicBezTo>
                  <a:pt x="4663" y="1071"/>
                  <a:pt x="4423" y="199"/>
                  <a:pt x="3873" y="41"/>
                </a:cubicBezTo>
                <a:cubicBezTo>
                  <a:pt x="3792" y="14"/>
                  <a:pt x="3711" y="1"/>
                  <a:pt x="36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-244700" y="1015794"/>
            <a:ext cx="1853394" cy="417979"/>
          </a:xfrm>
          <a:custGeom>
            <a:rect b="b" l="l" r="r" t="t"/>
            <a:pathLst>
              <a:path extrusionOk="0" h="2370" w="10509">
                <a:moveTo>
                  <a:pt x="5295" y="0"/>
                </a:moveTo>
                <a:cubicBezTo>
                  <a:pt x="4822" y="0"/>
                  <a:pt x="4423" y="240"/>
                  <a:pt x="4108" y="556"/>
                </a:cubicBezTo>
                <a:cubicBezTo>
                  <a:pt x="4032" y="556"/>
                  <a:pt x="3950" y="474"/>
                  <a:pt x="3874" y="474"/>
                </a:cubicBezTo>
                <a:cubicBezTo>
                  <a:pt x="3716" y="474"/>
                  <a:pt x="3476" y="632"/>
                  <a:pt x="3400" y="790"/>
                </a:cubicBezTo>
                <a:cubicBezTo>
                  <a:pt x="3242" y="632"/>
                  <a:pt x="3084" y="632"/>
                  <a:pt x="2926" y="632"/>
                </a:cubicBezTo>
                <a:cubicBezTo>
                  <a:pt x="2844" y="714"/>
                  <a:pt x="2768" y="872"/>
                  <a:pt x="2768" y="948"/>
                </a:cubicBezTo>
                <a:lnTo>
                  <a:pt x="2528" y="948"/>
                </a:lnTo>
                <a:cubicBezTo>
                  <a:pt x="2212" y="948"/>
                  <a:pt x="1978" y="1188"/>
                  <a:pt x="1820" y="1504"/>
                </a:cubicBezTo>
                <a:cubicBezTo>
                  <a:pt x="1738" y="1422"/>
                  <a:pt x="1580" y="1346"/>
                  <a:pt x="1422" y="1346"/>
                </a:cubicBezTo>
                <a:cubicBezTo>
                  <a:pt x="1106" y="1346"/>
                  <a:pt x="872" y="1662"/>
                  <a:pt x="790" y="1978"/>
                </a:cubicBezTo>
                <a:cubicBezTo>
                  <a:pt x="714" y="1896"/>
                  <a:pt x="632" y="1896"/>
                  <a:pt x="557" y="1896"/>
                </a:cubicBezTo>
                <a:cubicBezTo>
                  <a:pt x="241" y="1896"/>
                  <a:pt x="0" y="2136"/>
                  <a:pt x="0" y="2370"/>
                </a:cubicBezTo>
                <a:lnTo>
                  <a:pt x="10508" y="2370"/>
                </a:lnTo>
                <a:cubicBezTo>
                  <a:pt x="10508" y="2212"/>
                  <a:pt x="9794" y="2054"/>
                  <a:pt x="8929" y="2054"/>
                </a:cubicBezTo>
                <a:cubicBezTo>
                  <a:pt x="8929" y="1820"/>
                  <a:pt x="7981" y="1580"/>
                  <a:pt x="6793" y="1580"/>
                </a:cubicBezTo>
                <a:lnTo>
                  <a:pt x="6793" y="1422"/>
                </a:lnTo>
                <a:cubicBezTo>
                  <a:pt x="6793" y="632"/>
                  <a:pt x="6085" y="0"/>
                  <a:pt x="52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7291834" y="584410"/>
            <a:ext cx="1852159" cy="418155"/>
          </a:xfrm>
          <a:custGeom>
            <a:rect b="b" l="l" r="r" t="t"/>
            <a:pathLst>
              <a:path extrusionOk="0" h="2371" w="10502">
                <a:moveTo>
                  <a:pt x="5289" y="1"/>
                </a:moveTo>
                <a:cubicBezTo>
                  <a:pt x="4815" y="1"/>
                  <a:pt x="4423" y="235"/>
                  <a:pt x="4183" y="550"/>
                </a:cubicBezTo>
                <a:lnTo>
                  <a:pt x="3949" y="550"/>
                </a:lnTo>
                <a:cubicBezTo>
                  <a:pt x="3709" y="550"/>
                  <a:pt x="3551" y="633"/>
                  <a:pt x="3393" y="791"/>
                </a:cubicBezTo>
                <a:cubicBezTo>
                  <a:pt x="3348" y="697"/>
                  <a:pt x="3275" y="659"/>
                  <a:pt x="3190" y="659"/>
                </a:cubicBezTo>
                <a:cubicBezTo>
                  <a:pt x="3131" y="659"/>
                  <a:pt x="3066" y="677"/>
                  <a:pt x="3001" y="708"/>
                </a:cubicBezTo>
                <a:cubicBezTo>
                  <a:pt x="2919" y="708"/>
                  <a:pt x="2843" y="866"/>
                  <a:pt x="2843" y="1024"/>
                </a:cubicBezTo>
                <a:cubicBezTo>
                  <a:pt x="2761" y="1024"/>
                  <a:pt x="2685" y="949"/>
                  <a:pt x="2603" y="949"/>
                </a:cubicBezTo>
                <a:cubicBezTo>
                  <a:pt x="2287" y="949"/>
                  <a:pt x="1971" y="1182"/>
                  <a:pt x="1896" y="1498"/>
                </a:cubicBezTo>
                <a:cubicBezTo>
                  <a:pt x="1738" y="1422"/>
                  <a:pt x="1656" y="1422"/>
                  <a:pt x="1498" y="1422"/>
                </a:cubicBezTo>
                <a:cubicBezTo>
                  <a:pt x="1182" y="1422"/>
                  <a:pt x="866" y="1656"/>
                  <a:pt x="866" y="1972"/>
                </a:cubicBezTo>
                <a:lnTo>
                  <a:pt x="632" y="1972"/>
                </a:lnTo>
                <a:cubicBezTo>
                  <a:pt x="316" y="1972"/>
                  <a:pt x="0" y="2130"/>
                  <a:pt x="0" y="2370"/>
                </a:cubicBezTo>
                <a:lnTo>
                  <a:pt x="10502" y="2370"/>
                </a:lnTo>
                <a:cubicBezTo>
                  <a:pt x="10502" y="2212"/>
                  <a:pt x="9870" y="2130"/>
                  <a:pt x="9004" y="2130"/>
                </a:cubicBezTo>
                <a:cubicBezTo>
                  <a:pt x="8922" y="1814"/>
                  <a:pt x="7974" y="1656"/>
                  <a:pt x="6793" y="1656"/>
                </a:cubicBezTo>
                <a:lnTo>
                  <a:pt x="6793" y="1498"/>
                </a:lnTo>
                <a:cubicBezTo>
                  <a:pt x="6793" y="633"/>
                  <a:pt x="6161" y="1"/>
                  <a:pt x="52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0" y="4486148"/>
            <a:ext cx="9191400" cy="70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8530024" y="4822948"/>
            <a:ext cx="203020" cy="181512"/>
          </a:xfrm>
          <a:custGeom>
            <a:rect b="b" l="l" r="r" t="t"/>
            <a:pathLst>
              <a:path extrusionOk="0" h="1384" w="1548">
                <a:moveTo>
                  <a:pt x="1133" y="1"/>
                </a:moveTo>
                <a:cubicBezTo>
                  <a:pt x="851" y="1"/>
                  <a:pt x="761" y="1080"/>
                  <a:pt x="760" y="1094"/>
                </a:cubicBezTo>
                <a:lnTo>
                  <a:pt x="760" y="1094"/>
                </a:lnTo>
                <a:cubicBezTo>
                  <a:pt x="761" y="1082"/>
                  <a:pt x="830" y="224"/>
                  <a:pt x="580" y="152"/>
                </a:cubicBezTo>
                <a:cubicBezTo>
                  <a:pt x="563" y="146"/>
                  <a:pt x="547" y="142"/>
                  <a:pt x="534" y="142"/>
                </a:cubicBezTo>
                <a:cubicBezTo>
                  <a:pt x="319" y="142"/>
                  <a:pt x="542" y="911"/>
                  <a:pt x="542" y="911"/>
                </a:cubicBezTo>
                <a:cubicBezTo>
                  <a:pt x="542" y="911"/>
                  <a:pt x="391" y="535"/>
                  <a:pt x="257" y="535"/>
                </a:cubicBezTo>
                <a:cubicBezTo>
                  <a:pt x="230" y="535"/>
                  <a:pt x="204" y="551"/>
                  <a:pt x="180" y="587"/>
                </a:cubicBezTo>
                <a:cubicBezTo>
                  <a:pt x="0" y="766"/>
                  <a:pt x="470" y="1384"/>
                  <a:pt x="470" y="1384"/>
                </a:cubicBezTo>
                <a:lnTo>
                  <a:pt x="1015" y="1384"/>
                </a:lnTo>
                <a:cubicBezTo>
                  <a:pt x="1015" y="1384"/>
                  <a:pt x="1267" y="1239"/>
                  <a:pt x="1412" y="804"/>
                </a:cubicBezTo>
                <a:cubicBezTo>
                  <a:pt x="1445" y="704"/>
                  <a:pt x="1442" y="665"/>
                  <a:pt x="1417" y="665"/>
                </a:cubicBezTo>
                <a:cubicBezTo>
                  <a:pt x="1349" y="665"/>
                  <a:pt x="1118" y="959"/>
                  <a:pt x="1040" y="1060"/>
                </a:cubicBezTo>
                <a:lnTo>
                  <a:pt x="1040" y="1060"/>
                </a:lnTo>
                <a:cubicBezTo>
                  <a:pt x="1148" y="914"/>
                  <a:pt x="1548" y="327"/>
                  <a:pt x="1232" y="42"/>
                </a:cubicBezTo>
                <a:cubicBezTo>
                  <a:pt x="1197" y="14"/>
                  <a:pt x="1164" y="1"/>
                  <a:pt x="1133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2361177" y="4679505"/>
            <a:ext cx="137183" cy="121969"/>
          </a:xfrm>
          <a:custGeom>
            <a:rect b="b" l="l" r="r" t="t"/>
            <a:pathLst>
              <a:path extrusionOk="0" h="930" w="1046">
                <a:moveTo>
                  <a:pt x="779" y="1"/>
                </a:moveTo>
                <a:cubicBezTo>
                  <a:pt x="599" y="1"/>
                  <a:pt x="508" y="750"/>
                  <a:pt x="508" y="750"/>
                </a:cubicBezTo>
                <a:cubicBezTo>
                  <a:pt x="508" y="750"/>
                  <a:pt x="581" y="132"/>
                  <a:pt x="401" y="98"/>
                </a:cubicBezTo>
                <a:cubicBezTo>
                  <a:pt x="389" y="93"/>
                  <a:pt x="378" y="92"/>
                  <a:pt x="368" y="92"/>
                </a:cubicBezTo>
                <a:cubicBezTo>
                  <a:pt x="203" y="92"/>
                  <a:pt x="363" y="639"/>
                  <a:pt x="363" y="639"/>
                </a:cubicBezTo>
                <a:cubicBezTo>
                  <a:pt x="363" y="639"/>
                  <a:pt x="260" y="356"/>
                  <a:pt x="163" y="356"/>
                </a:cubicBezTo>
                <a:cubicBezTo>
                  <a:pt x="145" y="356"/>
                  <a:pt x="128" y="365"/>
                  <a:pt x="111" y="387"/>
                </a:cubicBezTo>
                <a:cubicBezTo>
                  <a:pt x="1" y="532"/>
                  <a:pt x="328" y="929"/>
                  <a:pt x="328" y="929"/>
                </a:cubicBezTo>
                <a:lnTo>
                  <a:pt x="691" y="929"/>
                </a:lnTo>
                <a:cubicBezTo>
                  <a:pt x="691" y="929"/>
                  <a:pt x="870" y="822"/>
                  <a:pt x="981" y="532"/>
                </a:cubicBezTo>
                <a:cubicBezTo>
                  <a:pt x="997" y="468"/>
                  <a:pt x="991" y="443"/>
                  <a:pt x="973" y="443"/>
                </a:cubicBezTo>
                <a:cubicBezTo>
                  <a:pt x="924" y="443"/>
                  <a:pt x="780" y="629"/>
                  <a:pt x="719" y="711"/>
                </a:cubicBezTo>
                <a:lnTo>
                  <a:pt x="719" y="711"/>
                </a:lnTo>
                <a:cubicBezTo>
                  <a:pt x="805" y="589"/>
                  <a:pt x="1046" y="206"/>
                  <a:pt x="836" y="25"/>
                </a:cubicBezTo>
                <a:cubicBezTo>
                  <a:pt x="816" y="8"/>
                  <a:pt x="797" y="1"/>
                  <a:pt x="779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7416370" y="5030861"/>
            <a:ext cx="118691" cy="103740"/>
          </a:xfrm>
          <a:custGeom>
            <a:rect b="b" l="l" r="r" t="t"/>
            <a:pathLst>
              <a:path extrusionOk="0" h="791" w="905">
                <a:moveTo>
                  <a:pt x="661" y="0"/>
                </a:moveTo>
                <a:cubicBezTo>
                  <a:pt x="493" y="0"/>
                  <a:pt x="435" y="608"/>
                  <a:pt x="435" y="608"/>
                </a:cubicBezTo>
                <a:cubicBezTo>
                  <a:pt x="435" y="608"/>
                  <a:pt x="470" y="100"/>
                  <a:pt x="325" y="66"/>
                </a:cubicBezTo>
                <a:cubicBezTo>
                  <a:pt x="318" y="64"/>
                  <a:pt x="312" y="64"/>
                  <a:pt x="307" y="64"/>
                </a:cubicBezTo>
                <a:cubicBezTo>
                  <a:pt x="155" y="64"/>
                  <a:pt x="290" y="535"/>
                  <a:pt x="290" y="535"/>
                </a:cubicBezTo>
                <a:cubicBezTo>
                  <a:pt x="290" y="535"/>
                  <a:pt x="209" y="296"/>
                  <a:pt x="140" y="296"/>
                </a:cubicBezTo>
                <a:cubicBezTo>
                  <a:pt x="129" y="296"/>
                  <a:pt x="118" y="303"/>
                  <a:pt x="107" y="318"/>
                </a:cubicBezTo>
                <a:cubicBezTo>
                  <a:pt x="0" y="428"/>
                  <a:pt x="290" y="790"/>
                  <a:pt x="290" y="790"/>
                </a:cubicBezTo>
                <a:lnTo>
                  <a:pt x="580" y="790"/>
                </a:lnTo>
                <a:cubicBezTo>
                  <a:pt x="580" y="790"/>
                  <a:pt x="725" y="680"/>
                  <a:pt x="797" y="428"/>
                </a:cubicBezTo>
                <a:cubicBezTo>
                  <a:pt x="820" y="381"/>
                  <a:pt x="823" y="363"/>
                  <a:pt x="814" y="363"/>
                </a:cubicBezTo>
                <a:cubicBezTo>
                  <a:pt x="780" y="363"/>
                  <a:pt x="580" y="608"/>
                  <a:pt x="580" y="608"/>
                </a:cubicBezTo>
                <a:cubicBezTo>
                  <a:pt x="580" y="608"/>
                  <a:pt x="904" y="210"/>
                  <a:pt x="725" y="28"/>
                </a:cubicBezTo>
                <a:cubicBezTo>
                  <a:pt x="702" y="9"/>
                  <a:pt x="680" y="0"/>
                  <a:pt x="661" y="0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8615534" y="4980458"/>
            <a:ext cx="137707" cy="52591"/>
          </a:xfrm>
          <a:custGeom>
            <a:rect b="b" l="l" r="r" t="t"/>
            <a:pathLst>
              <a:path extrusionOk="0" h="401" w="1050">
                <a:moveTo>
                  <a:pt x="325" y="0"/>
                </a:moveTo>
                <a:cubicBezTo>
                  <a:pt x="325" y="0"/>
                  <a:pt x="0" y="400"/>
                  <a:pt x="325" y="400"/>
                </a:cubicBezTo>
                <a:lnTo>
                  <a:pt x="1049" y="400"/>
                </a:lnTo>
                <a:cubicBezTo>
                  <a:pt x="1049" y="400"/>
                  <a:pt x="797" y="0"/>
                  <a:pt x="68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8753252" y="4894684"/>
            <a:ext cx="90493" cy="38033"/>
          </a:xfrm>
          <a:custGeom>
            <a:rect b="b" l="l" r="r" t="t"/>
            <a:pathLst>
              <a:path extrusionOk="0" h="290" w="690">
                <a:moveTo>
                  <a:pt x="218" y="0"/>
                </a:moveTo>
                <a:cubicBezTo>
                  <a:pt x="218" y="0"/>
                  <a:pt x="0" y="255"/>
                  <a:pt x="218" y="255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30480" y="4863896"/>
            <a:ext cx="120621" cy="44164"/>
          </a:xfrm>
          <a:custGeom>
            <a:rect b="b" l="l" r="r" t="t"/>
            <a:pathLst>
              <a:path extrusionOk="0" h="253" w="691">
                <a:moveTo>
                  <a:pt x="218" y="0"/>
                </a:moveTo>
                <a:cubicBezTo>
                  <a:pt x="218" y="0"/>
                  <a:pt x="1" y="252"/>
                  <a:pt x="218" y="252"/>
                </a:cubicBezTo>
                <a:lnTo>
                  <a:pt x="691" y="252"/>
                </a:lnTo>
                <a:cubicBezTo>
                  <a:pt x="691" y="252"/>
                  <a:pt x="546" y="0"/>
                  <a:pt x="436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2413637" y="4787310"/>
            <a:ext cx="90231" cy="33181"/>
          </a:xfrm>
          <a:custGeom>
            <a:rect b="b" l="l" r="r" t="t"/>
            <a:pathLst>
              <a:path extrusionOk="0" h="253" w="688">
                <a:moveTo>
                  <a:pt x="218" y="0"/>
                </a:moveTo>
                <a:cubicBezTo>
                  <a:pt x="218" y="0"/>
                  <a:pt x="1" y="252"/>
                  <a:pt x="218" y="252"/>
                </a:cubicBezTo>
                <a:lnTo>
                  <a:pt x="688" y="252"/>
                </a:lnTo>
                <a:cubicBezTo>
                  <a:pt x="688" y="252"/>
                  <a:pt x="543" y="0"/>
                  <a:pt x="470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8"/>
          <p:cNvGrpSpPr/>
          <p:nvPr/>
        </p:nvGrpSpPr>
        <p:grpSpPr>
          <a:xfrm>
            <a:off x="7213323" y="4878907"/>
            <a:ext cx="203043" cy="201524"/>
            <a:chOff x="3228881" y="1412850"/>
            <a:chExt cx="473845" cy="470301"/>
          </a:xfrm>
        </p:grpSpPr>
        <p:sp>
          <p:nvSpPr>
            <p:cNvPr id="97" name="Google Shape;97;p8"/>
            <p:cNvSpPr/>
            <p:nvPr/>
          </p:nvSpPr>
          <p:spPr>
            <a:xfrm>
              <a:off x="3228881" y="1412850"/>
              <a:ext cx="473845" cy="417975"/>
            </a:xfrm>
            <a:custGeom>
              <a:rect b="b" l="l" r="r" t="t"/>
              <a:pathLst>
                <a:path extrusionOk="0" h="3187" w="3613">
                  <a:moveTo>
                    <a:pt x="2595" y="0"/>
                  </a:moveTo>
                  <a:cubicBezTo>
                    <a:pt x="2022" y="0"/>
                    <a:pt x="1753" y="2097"/>
                    <a:pt x="1709" y="2476"/>
                  </a:cubicBezTo>
                  <a:lnTo>
                    <a:pt x="1709" y="2476"/>
                  </a:lnTo>
                  <a:cubicBezTo>
                    <a:pt x="1744" y="2139"/>
                    <a:pt x="1892" y="452"/>
                    <a:pt x="1305" y="288"/>
                  </a:cubicBezTo>
                  <a:cubicBezTo>
                    <a:pt x="1275" y="280"/>
                    <a:pt x="1248" y="277"/>
                    <a:pt x="1223" y="277"/>
                  </a:cubicBezTo>
                  <a:cubicBezTo>
                    <a:pt x="664" y="277"/>
                    <a:pt x="1195" y="2099"/>
                    <a:pt x="1195" y="2099"/>
                  </a:cubicBezTo>
                  <a:cubicBezTo>
                    <a:pt x="1195" y="2099"/>
                    <a:pt x="834" y="1198"/>
                    <a:pt x="526" y="1198"/>
                  </a:cubicBezTo>
                  <a:cubicBezTo>
                    <a:pt x="469" y="1198"/>
                    <a:pt x="414" y="1229"/>
                    <a:pt x="363" y="1302"/>
                  </a:cubicBezTo>
                  <a:cubicBezTo>
                    <a:pt x="1" y="1737"/>
                    <a:pt x="1088" y="3186"/>
                    <a:pt x="1088" y="3186"/>
                  </a:cubicBezTo>
                  <a:lnTo>
                    <a:pt x="2319" y="3186"/>
                  </a:lnTo>
                  <a:cubicBezTo>
                    <a:pt x="2319" y="3186"/>
                    <a:pt x="2899" y="2824"/>
                    <a:pt x="3261" y="1809"/>
                  </a:cubicBezTo>
                  <a:cubicBezTo>
                    <a:pt x="3344" y="1577"/>
                    <a:pt x="3338" y="1487"/>
                    <a:pt x="3278" y="1487"/>
                  </a:cubicBezTo>
                  <a:cubicBezTo>
                    <a:pt x="3093" y="1487"/>
                    <a:pt x="2394" y="2358"/>
                    <a:pt x="2294" y="2484"/>
                  </a:cubicBezTo>
                  <a:lnTo>
                    <a:pt x="2294" y="2484"/>
                  </a:lnTo>
                  <a:cubicBezTo>
                    <a:pt x="2427" y="2314"/>
                    <a:pt x="3612" y="757"/>
                    <a:pt x="2827" y="108"/>
                  </a:cubicBezTo>
                  <a:cubicBezTo>
                    <a:pt x="2744" y="34"/>
                    <a:pt x="2667" y="0"/>
                    <a:pt x="2595" y="0"/>
                  </a:cubicBezTo>
                  <a:close/>
                </a:path>
              </a:pathLst>
            </a:custGeom>
            <a:solidFill>
              <a:srgbClr val="EE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280947" y="1802100"/>
              <a:ext cx="133248" cy="52591"/>
            </a:xfrm>
            <a:custGeom>
              <a:rect b="b" l="l" r="r" t="t"/>
              <a:pathLst>
                <a:path extrusionOk="0" h="401" w="1016">
                  <a:moveTo>
                    <a:pt x="328" y="1"/>
                  </a:moveTo>
                  <a:cubicBezTo>
                    <a:pt x="328" y="1"/>
                    <a:pt x="1" y="401"/>
                    <a:pt x="328" y="401"/>
                  </a:cubicBezTo>
                  <a:lnTo>
                    <a:pt x="1015" y="401"/>
                  </a:lnTo>
                  <a:cubicBezTo>
                    <a:pt x="1015" y="401"/>
                    <a:pt x="798" y="1"/>
                    <a:pt x="653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404490" y="1792658"/>
              <a:ext cx="166692" cy="90494"/>
            </a:xfrm>
            <a:custGeom>
              <a:rect b="b" l="l" r="r" t="t"/>
              <a:pathLst>
                <a:path extrusionOk="0" h="690" w="1271">
                  <a:moveTo>
                    <a:pt x="401" y="0"/>
                  </a:moveTo>
                  <a:cubicBezTo>
                    <a:pt x="401" y="0"/>
                    <a:pt x="1" y="690"/>
                    <a:pt x="363" y="690"/>
                  </a:cubicBezTo>
                  <a:lnTo>
                    <a:pt x="1270" y="690"/>
                  </a:lnTo>
                  <a:cubicBezTo>
                    <a:pt x="1270" y="690"/>
                    <a:pt x="980" y="0"/>
                    <a:pt x="836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8"/>
          <p:cNvSpPr/>
          <p:nvPr/>
        </p:nvSpPr>
        <p:spPr>
          <a:xfrm>
            <a:off x="275825" y="4746152"/>
            <a:ext cx="270219" cy="241594"/>
          </a:xfrm>
          <a:custGeom>
            <a:rect b="b" l="l" r="r" t="t"/>
            <a:pathLst>
              <a:path extrusionOk="0" h="1384" w="1548">
                <a:moveTo>
                  <a:pt x="1133" y="1"/>
                </a:moveTo>
                <a:cubicBezTo>
                  <a:pt x="851" y="1"/>
                  <a:pt x="761" y="1080"/>
                  <a:pt x="760" y="1094"/>
                </a:cubicBezTo>
                <a:lnTo>
                  <a:pt x="760" y="1094"/>
                </a:lnTo>
                <a:cubicBezTo>
                  <a:pt x="761" y="1082"/>
                  <a:pt x="830" y="224"/>
                  <a:pt x="580" y="152"/>
                </a:cubicBezTo>
                <a:cubicBezTo>
                  <a:pt x="563" y="146"/>
                  <a:pt x="547" y="142"/>
                  <a:pt x="534" y="142"/>
                </a:cubicBezTo>
                <a:cubicBezTo>
                  <a:pt x="319" y="142"/>
                  <a:pt x="542" y="911"/>
                  <a:pt x="542" y="911"/>
                </a:cubicBezTo>
                <a:cubicBezTo>
                  <a:pt x="542" y="911"/>
                  <a:pt x="391" y="535"/>
                  <a:pt x="257" y="535"/>
                </a:cubicBezTo>
                <a:cubicBezTo>
                  <a:pt x="230" y="535"/>
                  <a:pt x="204" y="551"/>
                  <a:pt x="180" y="587"/>
                </a:cubicBezTo>
                <a:cubicBezTo>
                  <a:pt x="0" y="766"/>
                  <a:pt x="470" y="1384"/>
                  <a:pt x="470" y="1384"/>
                </a:cubicBezTo>
                <a:lnTo>
                  <a:pt x="1015" y="1384"/>
                </a:lnTo>
                <a:cubicBezTo>
                  <a:pt x="1015" y="1384"/>
                  <a:pt x="1267" y="1239"/>
                  <a:pt x="1412" y="804"/>
                </a:cubicBezTo>
                <a:cubicBezTo>
                  <a:pt x="1445" y="704"/>
                  <a:pt x="1442" y="665"/>
                  <a:pt x="1417" y="665"/>
                </a:cubicBezTo>
                <a:cubicBezTo>
                  <a:pt x="1349" y="665"/>
                  <a:pt x="1118" y="959"/>
                  <a:pt x="1040" y="1060"/>
                </a:cubicBezTo>
                <a:lnTo>
                  <a:pt x="1040" y="1060"/>
                </a:lnTo>
                <a:cubicBezTo>
                  <a:pt x="1148" y="914"/>
                  <a:pt x="1548" y="327"/>
                  <a:pt x="1232" y="42"/>
                </a:cubicBezTo>
                <a:cubicBezTo>
                  <a:pt x="1197" y="14"/>
                  <a:pt x="1164" y="1"/>
                  <a:pt x="1133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>
            <a:off x="389638" y="4955801"/>
            <a:ext cx="183288" cy="70000"/>
          </a:xfrm>
          <a:custGeom>
            <a:rect b="b" l="l" r="r" t="t"/>
            <a:pathLst>
              <a:path extrusionOk="0" h="401" w="1050">
                <a:moveTo>
                  <a:pt x="325" y="0"/>
                </a:moveTo>
                <a:cubicBezTo>
                  <a:pt x="325" y="0"/>
                  <a:pt x="0" y="400"/>
                  <a:pt x="325" y="400"/>
                </a:cubicBezTo>
                <a:lnTo>
                  <a:pt x="1049" y="400"/>
                </a:lnTo>
                <a:cubicBezTo>
                  <a:pt x="1049" y="400"/>
                  <a:pt x="797" y="0"/>
                  <a:pt x="68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6677702" y="5071359"/>
            <a:ext cx="90493" cy="38033"/>
          </a:xfrm>
          <a:custGeom>
            <a:rect b="b" l="l" r="r" t="t"/>
            <a:pathLst>
              <a:path extrusionOk="0" h="290" w="690">
                <a:moveTo>
                  <a:pt x="218" y="0"/>
                </a:moveTo>
                <a:cubicBezTo>
                  <a:pt x="218" y="0"/>
                  <a:pt x="0" y="255"/>
                  <a:pt x="218" y="255"/>
                </a:cubicBezTo>
                <a:lnTo>
                  <a:pt x="690" y="290"/>
                </a:lnTo>
                <a:cubicBezTo>
                  <a:pt x="690" y="290"/>
                  <a:pt x="545" y="0"/>
                  <a:pt x="473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2103780" y="1113771"/>
            <a:ext cx="1296673" cy="292021"/>
          </a:xfrm>
          <a:custGeom>
            <a:rect b="b" l="l" r="r" t="t"/>
            <a:pathLst>
              <a:path extrusionOk="0" h="4928" w="21882">
                <a:moveTo>
                  <a:pt x="11083" y="0"/>
                </a:moveTo>
                <a:cubicBezTo>
                  <a:pt x="11060" y="0"/>
                  <a:pt x="11037" y="1"/>
                  <a:pt x="11013" y="1"/>
                </a:cubicBezTo>
                <a:cubicBezTo>
                  <a:pt x="10072" y="1"/>
                  <a:pt x="9202" y="436"/>
                  <a:pt x="8660" y="1123"/>
                </a:cubicBezTo>
                <a:cubicBezTo>
                  <a:pt x="8515" y="1088"/>
                  <a:pt x="8333" y="1050"/>
                  <a:pt x="8153" y="1050"/>
                </a:cubicBezTo>
                <a:cubicBezTo>
                  <a:pt x="7718" y="1050"/>
                  <a:pt x="7356" y="1268"/>
                  <a:pt x="7101" y="1557"/>
                </a:cubicBezTo>
                <a:cubicBezTo>
                  <a:pt x="6888" y="1392"/>
                  <a:pt x="6674" y="1304"/>
                  <a:pt x="6480" y="1304"/>
                </a:cubicBezTo>
                <a:cubicBezTo>
                  <a:pt x="6379" y="1304"/>
                  <a:pt x="6283" y="1328"/>
                  <a:pt x="6197" y="1378"/>
                </a:cubicBezTo>
                <a:cubicBezTo>
                  <a:pt x="5979" y="1485"/>
                  <a:pt x="5835" y="1740"/>
                  <a:pt x="5835" y="2030"/>
                </a:cubicBezTo>
                <a:cubicBezTo>
                  <a:pt x="5732" y="2003"/>
                  <a:pt x="5610" y="1978"/>
                  <a:pt x="5496" y="1978"/>
                </a:cubicBezTo>
                <a:cubicBezTo>
                  <a:pt x="5449" y="1978"/>
                  <a:pt x="5404" y="1982"/>
                  <a:pt x="5362" y="1992"/>
                </a:cubicBezTo>
                <a:cubicBezTo>
                  <a:pt x="4675" y="1992"/>
                  <a:pt x="4096" y="2465"/>
                  <a:pt x="3878" y="3079"/>
                </a:cubicBezTo>
                <a:cubicBezTo>
                  <a:pt x="3661" y="2934"/>
                  <a:pt x="3371" y="2827"/>
                  <a:pt x="3044" y="2827"/>
                </a:cubicBezTo>
                <a:cubicBezTo>
                  <a:pt x="2357" y="2862"/>
                  <a:pt x="1777" y="3369"/>
                  <a:pt x="1705" y="4058"/>
                </a:cubicBezTo>
                <a:cubicBezTo>
                  <a:pt x="1560" y="4021"/>
                  <a:pt x="1415" y="3986"/>
                  <a:pt x="1232" y="3986"/>
                </a:cubicBezTo>
                <a:cubicBezTo>
                  <a:pt x="546" y="4021"/>
                  <a:pt x="1" y="4383"/>
                  <a:pt x="1" y="4855"/>
                </a:cubicBezTo>
                <a:lnTo>
                  <a:pt x="1" y="4928"/>
                </a:lnTo>
                <a:lnTo>
                  <a:pt x="21881" y="4928"/>
                </a:lnTo>
                <a:cubicBezTo>
                  <a:pt x="21881" y="4600"/>
                  <a:pt x="20505" y="4348"/>
                  <a:pt x="18621" y="4311"/>
                </a:cubicBezTo>
                <a:cubicBezTo>
                  <a:pt x="18587" y="3755"/>
                  <a:pt x="16751" y="3367"/>
                  <a:pt x="14461" y="3367"/>
                </a:cubicBezTo>
                <a:cubicBezTo>
                  <a:pt x="14363" y="3367"/>
                  <a:pt x="14265" y="3367"/>
                  <a:pt x="14166" y="3369"/>
                </a:cubicBezTo>
                <a:lnTo>
                  <a:pt x="14129" y="3369"/>
                </a:lnTo>
                <a:cubicBezTo>
                  <a:pt x="14166" y="3262"/>
                  <a:pt x="14166" y="3151"/>
                  <a:pt x="14166" y="3007"/>
                </a:cubicBezTo>
                <a:cubicBezTo>
                  <a:pt x="14129" y="1329"/>
                  <a:pt x="12756" y="0"/>
                  <a:pt x="110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1424537" y="4393398"/>
            <a:ext cx="203020" cy="181512"/>
          </a:xfrm>
          <a:custGeom>
            <a:rect b="b" l="l" r="r" t="t"/>
            <a:pathLst>
              <a:path extrusionOk="0" h="1384" w="1548">
                <a:moveTo>
                  <a:pt x="1133" y="1"/>
                </a:moveTo>
                <a:cubicBezTo>
                  <a:pt x="851" y="1"/>
                  <a:pt x="761" y="1080"/>
                  <a:pt x="760" y="1094"/>
                </a:cubicBezTo>
                <a:lnTo>
                  <a:pt x="760" y="1094"/>
                </a:lnTo>
                <a:cubicBezTo>
                  <a:pt x="761" y="1082"/>
                  <a:pt x="830" y="224"/>
                  <a:pt x="580" y="152"/>
                </a:cubicBezTo>
                <a:cubicBezTo>
                  <a:pt x="563" y="146"/>
                  <a:pt x="547" y="142"/>
                  <a:pt x="534" y="142"/>
                </a:cubicBezTo>
                <a:cubicBezTo>
                  <a:pt x="319" y="142"/>
                  <a:pt x="542" y="911"/>
                  <a:pt x="542" y="911"/>
                </a:cubicBezTo>
                <a:cubicBezTo>
                  <a:pt x="542" y="911"/>
                  <a:pt x="391" y="535"/>
                  <a:pt x="257" y="535"/>
                </a:cubicBezTo>
                <a:cubicBezTo>
                  <a:pt x="230" y="535"/>
                  <a:pt x="204" y="551"/>
                  <a:pt x="180" y="587"/>
                </a:cubicBezTo>
                <a:cubicBezTo>
                  <a:pt x="0" y="766"/>
                  <a:pt x="470" y="1384"/>
                  <a:pt x="470" y="1384"/>
                </a:cubicBezTo>
                <a:lnTo>
                  <a:pt x="1015" y="1384"/>
                </a:lnTo>
                <a:cubicBezTo>
                  <a:pt x="1015" y="1384"/>
                  <a:pt x="1267" y="1239"/>
                  <a:pt x="1412" y="804"/>
                </a:cubicBezTo>
                <a:cubicBezTo>
                  <a:pt x="1445" y="704"/>
                  <a:pt x="1442" y="665"/>
                  <a:pt x="1417" y="665"/>
                </a:cubicBezTo>
                <a:cubicBezTo>
                  <a:pt x="1349" y="665"/>
                  <a:pt x="1118" y="959"/>
                  <a:pt x="1040" y="1060"/>
                </a:cubicBezTo>
                <a:lnTo>
                  <a:pt x="1040" y="1060"/>
                </a:lnTo>
                <a:cubicBezTo>
                  <a:pt x="1148" y="914"/>
                  <a:pt x="1548" y="327"/>
                  <a:pt x="1232" y="42"/>
                </a:cubicBezTo>
                <a:cubicBezTo>
                  <a:pt x="1197" y="14"/>
                  <a:pt x="1164" y="1"/>
                  <a:pt x="1133" y="1"/>
                </a:cubicBezTo>
                <a:close/>
              </a:path>
            </a:pathLst>
          </a:custGeom>
          <a:solidFill>
            <a:srgbClr val="EE11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1510046" y="4550908"/>
            <a:ext cx="137707" cy="52591"/>
          </a:xfrm>
          <a:custGeom>
            <a:rect b="b" l="l" r="r" t="t"/>
            <a:pathLst>
              <a:path extrusionOk="0" h="401" w="1050">
                <a:moveTo>
                  <a:pt x="325" y="0"/>
                </a:moveTo>
                <a:cubicBezTo>
                  <a:pt x="325" y="0"/>
                  <a:pt x="0" y="400"/>
                  <a:pt x="325" y="400"/>
                </a:cubicBezTo>
                <a:lnTo>
                  <a:pt x="1049" y="400"/>
                </a:lnTo>
                <a:cubicBezTo>
                  <a:pt x="1049" y="400"/>
                  <a:pt x="797" y="0"/>
                  <a:pt x="687" y="0"/>
                </a:cubicBezTo>
                <a:close/>
              </a:path>
            </a:pathLst>
          </a:custGeom>
          <a:solidFill>
            <a:srgbClr val="B0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/>
          <p:cNvSpPr txBox="1"/>
          <p:nvPr>
            <p:ph type="ctrTitle"/>
          </p:nvPr>
        </p:nvSpPr>
        <p:spPr>
          <a:xfrm>
            <a:off x="720000" y="1638025"/>
            <a:ext cx="7704000" cy="12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highlight>
                  <a:srgbClr val="F10707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highlight>
                  <a:srgbClr val="F10707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highlight>
                  <a:srgbClr val="F10707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highlight>
                  <a:srgbClr val="F10707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highlight>
                  <a:srgbClr val="F10707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highlight>
                  <a:srgbClr val="F10707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highlight>
                  <a:srgbClr val="F10707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highlight>
                  <a:srgbClr val="F10707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highlight>
                  <a:srgbClr val="F10707"/>
                </a:highlight>
              </a:defRPr>
            </a:lvl9pPr>
          </a:lstStyle>
          <a:p/>
        </p:txBody>
      </p:sp>
      <p:sp>
        <p:nvSpPr>
          <p:cNvPr id="107" name="Google Shape;10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/>
          <p:nvPr/>
        </p:nvSpPr>
        <p:spPr>
          <a:xfrm>
            <a:off x="7997103" y="1411702"/>
            <a:ext cx="1579907" cy="411400"/>
          </a:xfrm>
          <a:custGeom>
            <a:rect b="b" l="l" r="r" t="t"/>
            <a:pathLst>
              <a:path extrusionOk="0" h="2386" w="9163">
                <a:moveTo>
                  <a:pt x="3112" y="0"/>
                </a:moveTo>
                <a:cubicBezTo>
                  <a:pt x="2806" y="0"/>
                  <a:pt x="2411" y="236"/>
                  <a:pt x="2136" y="648"/>
                </a:cubicBezTo>
                <a:cubicBezTo>
                  <a:pt x="2095" y="607"/>
                  <a:pt x="2035" y="586"/>
                  <a:pt x="1966" y="586"/>
                </a:cubicBezTo>
                <a:cubicBezTo>
                  <a:pt x="1896" y="586"/>
                  <a:pt x="1817" y="607"/>
                  <a:pt x="1738" y="648"/>
                </a:cubicBezTo>
                <a:cubicBezTo>
                  <a:pt x="1580" y="724"/>
                  <a:pt x="1580" y="1040"/>
                  <a:pt x="1738" y="1356"/>
                </a:cubicBezTo>
                <a:lnTo>
                  <a:pt x="1504" y="1356"/>
                </a:lnTo>
                <a:cubicBezTo>
                  <a:pt x="632" y="1356"/>
                  <a:pt x="1" y="1830"/>
                  <a:pt x="1" y="2303"/>
                </a:cubicBezTo>
                <a:lnTo>
                  <a:pt x="1" y="2386"/>
                </a:lnTo>
                <a:lnTo>
                  <a:pt x="9163" y="2386"/>
                </a:lnTo>
                <a:cubicBezTo>
                  <a:pt x="8929" y="2070"/>
                  <a:pt x="8057" y="1830"/>
                  <a:pt x="7033" y="1830"/>
                </a:cubicBezTo>
                <a:cubicBezTo>
                  <a:pt x="6635" y="1830"/>
                  <a:pt x="6319" y="1830"/>
                  <a:pt x="6003" y="1912"/>
                </a:cubicBezTo>
                <a:cubicBezTo>
                  <a:pt x="6003" y="1830"/>
                  <a:pt x="6003" y="1830"/>
                  <a:pt x="5927" y="1830"/>
                </a:cubicBezTo>
                <a:cubicBezTo>
                  <a:pt x="5827" y="1681"/>
                  <a:pt x="5693" y="1627"/>
                  <a:pt x="5589" y="1627"/>
                </a:cubicBezTo>
                <a:cubicBezTo>
                  <a:pt x="5530" y="1627"/>
                  <a:pt x="5481" y="1644"/>
                  <a:pt x="5454" y="1672"/>
                </a:cubicBezTo>
                <a:cubicBezTo>
                  <a:pt x="5371" y="1754"/>
                  <a:pt x="5371" y="1830"/>
                  <a:pt x="5371" y="1987"/>
                </a:cubicBezTo>
                <a:lnTo>
                  <a:pt x="5296" y="1912"/>
                </a:lnTo>
                <a:cubicBezTo>
                  <a:pt x="5138" y="1912"/>
                  <a:pt x="4898" y="1987"/>
                  <a:pt x="4822" y="2070"/>
                </a:cubicBezTo>
                <a:cubicBezTo>
                  <a:pt x="4740" y="1912"/>
                  <a:pt x="4506" y="1830"/>
                  <a:pt x="4348" y="1754"/>
                </a:cubicBezTo>
                <a:cubicBezTo>
                  <a:pt x="4108" y="1672"/>
                  <a:pt x="3950" y="1672"/>
                  <a:pt x="3792" y="1672"/>
                </a:cubicBezTo>
                <a:cubicBezTo>
                  <a:pt x="3950" y="882"/>
                  <a:pt x="3792" y="174"/>
                  <a:pt x="3242" y="16"/>
                </a:cubicBezTo>
                <a:cubicBezTo>
                  <a:pt x="3201" y="5"/>
                  <a:pt x="3157" y="0"/>
                  <a:pt x="31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6253925" y="610283"/>
            <a:ext cx="2656341" cy="599513"/>
          </a:xfrm>
          <a:custGeom>
            <a:rect b="b" l="l" r="r" t="t"/>
            <a:pathLst>
              <a:path extrusionOk="0" h="3477" w="15406">
                <a:moveTo>
                  <a:pt x="7741" y="1"/>
                </a:moveTo>
                <a:cubicBezTo>
                  <a:pt x="7109" y="1"/>
                  <a:pt x="6477" y="317"/>
                  <a:pt x="6086" y="791"/>
                </a:cubicBezTo>
                <a:cubicBezTo>
                  <a:pt x="6004" y="791"/>
                  <a:pt x="5846" y="715"/>
                  <a:pt x="5770" y="715"/>
                </a:cubicBezTo>
                <a:cubicBezTo>
                  <a:pt x="5454" y="715"/>
                  <a:pt x="5214" y="873"/>
                  <a:pt x="4980" y="1107"/>
                </a:cubicBezTo>
                <a:cubicBezTo>
                  <a:pt x="4864" y="991"/>
                  <a:pt x="4704" y="919"/>
                  <a:pt x="4534" y="919"/>
                </a:cubicBezTo>
                <a:cubicBezTo>
                  <a:pt x="4473" y="919"/>
                  <a:pt x="4410" y="929"/>
                  <a:pt x="4348" y="949"/>
                </a:cubicBezTo>
                <a:cubicBezTo>
                  <a:pt x="4190" y="1031"/>
                  <a:pt x="4108" y="1189"/>
                  <a:pt x="4108" y="1423"/>
                </a:cubicBezTo>
                <a:lnTo>
                  <a:pt x="3792" y="1423"/>
                </a:lnTo>
                <a:cubicBezTo>
                  <a:pt x="3318" y="1423"/>
                  <a:pt x="2926" y="1739"/>
                  <a:pt x="2768" y="2137"/>
                </a:cubicBezTo>
                <a:cubicBezTo>
                  <a:pt x="2610" y="2054"/>
                  <a:pt x="2370" y="1979"/>
                  <a:pt x="2212" y="1979"/>
                </a:cubicBezTo>
                <a:cubicBezTo>
                  <a:pt x="1663" y="1979"/>
                  <a:pt x="1265" y="2370"/>
                  <a:pt x="1189" y="2844"/>
                </a:cubicBezTo>
                <a:cubicBezTo>
                  <a:pt x="1107" y="2844"/>
                  <a:pt x="1031" y="2768"/>
                  <a:pt x="873" y="2768"/>
                </a:cubicBezTo>
                <a:cubicBezTo>
                  <a:pt x="399" y="2844"/>
                  <a:pt x="1" y="3084"/>
                  <a:pt x="1" y="3400"/>
                </a:cubicBezTo>
                <a:lnTo>
                  <a:pt x="1" y="3476"/>
                </a:lnTo>
                <a:lnTo>
                  <a:pt x="15406" y="3476"/>
                </a:lnTo>
                <a:cubicBezTo>
                  <a:pt x="15406" y="3242"/>
                  <a:pt x="14376" y="3084"/>
                  <a:pt x="13112" y="3002"/>
                </a:cubicBezTo>
                <a:cubicBezTo>
                  <a:pt x="13112" y="2650"/>
                  <a:pt x="11963" y="2359"/>
                  <a:pt x="10468" y="2359"/>
                </a:cubicBezTo>
                <a:cubicBezTo>
                  <a:pt x="10300" y="2359"/>
                  <a:pt x="10128" y="2363"/>
                  <a:pt x="9953" y="2370"/>
                </a:cubicBezTo>
                <a:lnTo>
                  <a:pt x="9953" y="2137"/>
                </a:lnTo>
                <a:cubicBezTo>
                  <a:pt x="9953" y="949"/>
                  <a:pt x="8929" y="1"/>
                  <a:pt x="77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>
            <a:off x="5478375" y="256300"/>
            <a:ext cx="1565596" cy="354156"/>
          </a:xfrm>
          <a:custGeom>
            <a:rect b="b" l="l" r="r" t="t"/>
            <a:pathLst>
              <a:path extrusionOk="0" h="2054" w="9080">
                <a:moveTo>
                  <a:pt x="4581" y="0"/>
                </a:moveTo>
                <a:cubicBezTo>
                  <a:pt x="4183" y="0"/>
                  <a:pt x="3867" y="241"/>
                  <a:pt x="3633" y="474"/>
                </a:cubicBezTo>
                <a:lnTo>
                  <a:pt x="3393" y="474"/>
                </a:lnTo>
                <a:cubicBezTo>
                  <a:pt x="3235" y="474"/>
                  <a:pt x="3077" y="556"/>
                  <a:pt x="2919" y="632"/>
                </a:cubicBezTo>
                <a:cubicBezTo>
                  <a:pt x="2843" y="556"/>
                  <a:pt x="2685" y="556"/>
                  <a:pt x="2603" y="556"/>
                </a:cubicBezTo>
                <a:cubicBezTo>
                  <a:pt x="2527" y="632"/>
                  <a:pt x="2445" y="714"/>
                  <a:pt x="2445" y="872"/>
                </a:cubicBezTo>
                <a:lnTo>
                  <a:pt x="2212" y="872"/>
                </a:lnTo>
                <a:cubicBezTo>
                  <a:pt x="1971" y="872"/>
                  <a:pt x="1738" y="1030"/>
                  <a:pt x="1656" y="1264"/>
                </a:cubicBezTo>
                <a:cubicBezTo>
                  <a:pt x="1498" y="1264"/>
                  <a:pt x="1422" y="1188"/>
                  <a:pt x="1264" y="1188"/>
                </a:cubicBezTo>
                <a:cubicBezTo>
                  <a:pt x="1024" y="1188"/>
                  <a:pt x="790" y="1422"/>
                  <a:pt x="708" y="1738"/>
                </a:cubicBezTo>
                <a:cubicBezTo>
                  <a:pt x="632" y="1662"/>
                  <a:pt x="632" y="1662"/>
                  <a:pt x="550" y="1662"/>
                </a:cubicBezTo>
                <a:cubicBezTo>
                  <a:pt x="234" y="1662"/>
                  <a:pt x="0" y="1820"/>
                  <a:pt x="0" y="2054"/>
                </a:cubicBezTo>
                <a:lnTo>
                  <a:pt x="9080" y="2054"/>
                </a:lnTo>
                <a:cubicBezTo>
                  <a:pt x="9080" y="1896"/>
                  <a:pt x="8530" y="1820"/>
                  <a:pt x="7740" y="1820"/>
                </a:cubicBezTo>
                <a:cubicBezTo>
                  <a:pt x="7740" y="1580"/>
                  <a:pt x="6950" y="1422"/>
                  <a:pt x="5921" y="1422"/>
                </a:cubicBezTo>
                <a:lnTo>
                  <a:pt x="5921" y="1264"/>
                </a:lnTo>
                <a:cubicBezTo>
                  <a:pt x="5921" y="556"/>
                  <a:pt x="5289" y="0"/>
                  <a:pt x="4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-33307" y="423371"/>
            <a:ext cx="2004747" cy="452528"/>
          </a:xfrm>
          <a:custGeom>
            <a:rect b="b" l="l" r="r" t="t"/>
            <a:pathLst>
              <a:path extrusionOk="0" h="5111" w="22641">
                <a:moveTo>
                  <a:pt x="11440" y="1"/>
                </a:moveTo>
                <a:cubicBezTo>
                  <a:pt x="11419" y="1"/>
                  <a:pt x="11397" y="1"/>
                  <a:pt x="11376" y="1"/>
                </a:cubicBezTo>
                <a:cubicBezTo>
                  <a:pt x="10396" y="39"/>
                  <a:pt x="9527" y="474"/>
                  <a:pt x="8985" y="1198"/>
                </a:cubicBezTo>
                <a:cubicBezTo>
                  <a:pt x="8802" y="1126"/>
                  <a:pt x="8623" y="1088"/>
                  <a:pt x="8440" y="1088"/>
                </a:cubicBezTo>
                <a:cubicBezTo>
                  <a:pt x="8005" y="1088"/>
                  <a:pt x="7608" y="1305"/>
                  <a:pt x="7353" y="1633"/>
                </a:cubicBezTo>
                <a:cubicBezTo>
                  <a:pt x="7140" y="1465"/>
                  <a:pt x="6910" y="1377"/>
                  <a:pt x="6706" y="1377"/>
                </a:cubicBezTo>
                <a:cubicBezTo>
                  <a:pt x="6599" y="1377"/>
                  <a:pt x="6499" y="1401"/>
                  <a:pt x="6411" y="1450"/>
                </a:cubicBezTo>
                <a:cubicBezTo>
                  <a:pt x="6159" y="1560"/>
                  <a:pt x="6049" y="1813"/>
                  <a:pt x="6049" y="2102"/>
                </a:cubicBezTo>
                <a:cubicBezTo>
                  <a:pt x="5869" y="2068"/>
                  <a:pt x="5725" y="2068"/>
                  <a:pt x="5542" y="2068"/>
                </a:cubicBezTo>
                <a:cubicBezTo>
                  <a:pt x="4817" y="2068"/>
                  <a:pt x="4238" y="2537"/>
                  <a:pt x="4020" y="3189"/>
                </a:cubicBezTo>
                <a:cubicBezTo>
                  <a:pt x="3768" y="3044"/>
                  <a:pt x="3479" y="2937"/>
                  <a:pt x="3189" y="2937"/>
                </a:cubicBezTo>
                <a:cubicBezTo>
                  <a:pt x="2464" y="2972"/>
                  <a:pt x="1847" y="3517"/>
                  <a:pt x="1774" y="4203"/>
                </a:cubicBezTo>
                <a:cubicBezTo>
                  <a:pt x="1630" y="4169"/>
                  <a:pt x="1450" y="4131"/>
                  <a:pt x="1305" y="4131"/>
                </a:cubicBezTo>
                <a:cubicBezTo>
                  <a:pt x="580" y="4169"/>
                  <a:pt x="1" y="4566"/>
                  <a:pt x="1" y="5038"/>
                </a:cubicBezTo>
                <a:cubicBezTo>
                  <a:pt x="1" y="5073"/>
                  <a:pt x="36" y="5073"/>
                  <a:pt x="36" y="5111"/>
                </a:cubicBezTo>
                <a:lnTo>
                  <a:pt x="22641" y="5111"/>
                </a:lnTo>
                <a:cubicBezTo>
                  <a:pt x="22641" y="4783"/>
                  <a:pt x="21192" y="4493"/>
                  <a:pt x="19273" y="4459"/>
                </a:cubicBezTo>
                <a:cubicBezTo>
                  <a:pt x="19237" y="3901"/>
                  <a:pt x="17324" y="3477"/>
                  <a:pt x="14950" y="3477"/>
                </a:cubicBezTo>
                <a:cubicBezTo>
                  <a:pt x="14858" y="3477"/>
                  <a:pt x="14765" y="3478"/>
                  <a:pt x="14671" y="3479"/>
                </a:cubicBezTo>
                <a:lnTo>
                  <a:pt x="14636" y="3479"/>
                </a:lnTo>
                <a:cubicBezTo>
                  <a:pt x="14636" y="3372"/>
                  <a:pt x="14671" y="3262"/>
                  <a:pt x="14636" y="3154"/>
                </a:cubicBezTo>
                <a:cubicBezTo>
                  <a:pt x="14636" y="1399"/>
                  <a:pt x="13185" y="1"/>
                  <a:pt x="114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 txBox="1"/>
          <p:nvPr>
            <p:ph type="ctrTitle"/>
          </p:nvPr>
        </p:nvSpPr>
        <p:spPr>
          <a:xfrm>
            <a:off x="720000" y="1544925"/>
            <a:ext cx="3399900" cy="8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edgwick Ave"/>
              <a:buNone/>
              <a:defRPr sz="6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9"/>
          <p:cNvSpPr txBox="1"/>
          <p:nvPr>
            <p:ph idx="1" type="subTitle"/>
          </p:nvPr>
        </p:nvSpPr>
        <p:spPr>
          <a:xfrm>
            <a:off x="720000" y="2451650"/>
            <a:ext cx="4975800" cy="16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720000" y="540000"/>
            <a:ext cx="4468200" cy="22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edgwick Ave"/>
              <a:buNone/>
              <a:defRPr sz="4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edgwick Ave"/>
              <a:buNone/>
              <a:defRPr sz="4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edgwick Ave"/>
              <a:buNone/>
              <a:defRPr sz="4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edgwick Ave"/>
              <a:buNone/>
              <a:defRPr sz="4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edgwick Ave"/>
              <a:buNone/>
              <a:defRPr sz="4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edgwick Ave"/>
              <a:buNone/>
              <a:defRPr sz="4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edgwick Ave"/>
              <a:buNone/>
              <a:defRPr sz="4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edgwick Ave"/>
              <a:buNone/>
              <a:defRPr sz="4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edgwick Ave"/>
              <a:buNone/>
              <a:defRPr sz="4000">
                <a:solidFill>
                  <a:schemeClr val="lt1"/>
                </a:solidFill>
                <a:highlight>
                  <a:srgbClr val="000000"/>
                </a:highlight>
                <a:latin typeface="Sedgwick Ave"/>
                <a:ea typeface="Sedgwick Ave"/>
                <a:cs typeface="Sedgwick Ave"/>
                <a:sym typeface="Sedgwick Ave"/>
              </a:defRPr>
            </a:lvl9pPr>
          </a:lstStyle>
          <a:p/>
        </p:txBody>
      </p:sp>
      <p:sp>
        <p:nvSpPr>
          <p:cNvPr id="118" name="Google Shape;11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●"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○"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■"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●"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○"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■"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●"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○"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BM Plex Sans"/>
              <a:buChar char="■"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323" name="Google Shape;323;p3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4" name="Google Shape;32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26.png"/><Relationship Id="rId5" Type="http://schemas.openxmlformats.org/officeDocument/2006/relationships/image" Target="../media/image55.png"/><Relationship Id="rId6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48.jpg"/><Relationship Id="rId6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Relationship Id="rId4" Type="http://schemas.openxmlformats.org/officeDocument/2006/relationships/image" Target="../media/image1.jpg"/><Relationship Id="rId5" Type="http://schemas.openxmlformats.org/officeDocument/2006/relationships/image" Target="../media/image18.jpg"/><Relationship Id="rId6" Type="http://schemas.openxmlformats.org/officeDocument/2006/relationships/image" Target="../media/image3.png"/><Relationship Id="rId7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hyperlink" Target="https://rasp.pikouri.fr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Relationship Id="rId4" Type="http://schemas.openxmlformats.org/officeDocument/2006/relationships/image" Target="../media/image6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B1obf2hBveZSwEMc_BCn7_KT0Iny0Ah0/view" TargetMode="External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Relationship Id="rId4" Type="http://schemas.openxmlformats.org/officeDocument/2006/relationships/image" Target="../media/image8.jp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9.png"/><Relationship Id="rId11" Type="http://schemas.openxmlformats.org/officeDocument/2006/relationships/image" Target="../media/image4.png"/><Relationship Id="rId10" Type="http://schemas.openxmlformats.org/officeDocument/2006/relationships/image" Target="../media/image31.png"/><Relationship Id="rId13" Type="http://schemas.openxmlformats.org/officeDocument/2006/relationships/image" Target="../media/image2.png"/><Relationship Id="rId1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/>
          <p:nvPr/>
        </p:nvSpPr>
        <p:spPr>
          <a:xfrm>
            <a:off x="0" y="0"/>
            <a:ext cx="3565500" cy="6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4"/>
          <p:cNvSpPr txBox="1"/>
          <p:nvPr>
            <p:ph idx="1" type="subTitle"/>
          </p:nvPr>
        </p:nvSpPr>
        <p:spPr>
          <a:xfrm rot="-144247">
            <a:off x="627299" y="2107519"/>
            <a:ext cx="5785793" cy="89568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333" name="Google Shape;333;p34"/>
          <p:cNvSpPr txBox="1"/>
          <p:nvPr>
            <p:ph type="title"/>
          </p:nvPr>
        </p:nvSpPr>
        <p:spPr>
          <a:xfrm>
            <a:off x="720000" y="1457400"/>
            <a:ext cx="5614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 CITY FOR </a:t>
            </a:r>
            <a:r>
              <a:rPr lang="en"/>
              <a:t>CYCLISTS</a:t>
            </a:r>
            <a:r>
              <a:rPr lang="en"/>
              <a:t>!</a:t>
            </a:r>
            <a:endParaRPr/>
          </a:p>
        </p:txBody>
      </p:sp>
      <p:grpSp>
        <p:nvGrpSpPr>
          <p:cNvPr id="334" name="Google Shape;334;p34"/>
          <p:cNvGrpSpPr/>
          <p:nvPr/>
        </p:nvGrpSpPr>
        <p:grpSpPr>
          <a:xfrm>
            <a:off x="6603220" y="2963900"/>
            <a:ext cx="2123726" cy="1943787"/>
            <a:chOff x="6603220" y="2963900"/>
            <a:chExt cx="2123726" cy="1943787"/>
          </a:xfrm>
        </p:grpSpPr>
        <p:sp>
          <p:nvSpPr>
            <p:cNvPr id="335" name="Google Shape;335;p34"/>
            <p:cNvSpPr/>
            <p:nvPr/>
          </p:nvSpPr>
          <p:spPr>
            <a:xfrm flipH="1">
              <a:off x="7683492" y="3056165"/>
              <a:ext cx="83215" cy="88185"/>
            </a:xfrm>
            <a:custGeom>
              <a:rect b="b" l="l" r="r" t="t"/>
              <a:pathLst>
                <a:path extrusionOk="0" h="692" w="653">
                  <a:moveTo>
                    <a:pt x="253" y="0"/>
                  </a:moveTo>
                  <a:cubicBezTo>
                    <a:pt x="253" y="0"/>
                    <a:pt x="1" y="290"/>
                    <a:pt x="35" y="507"/>
                  </a:cubicBezTo>
                  <a:cubicBezTo>
                    <a:pt x="64" y="672"/>
                    <a:pt x="320" y="692"/>
                    <a:pt x="443" y="692"/>
                  </a:cubicBezTo>
                  <a:cubicBezTo>
                    <a:pt x="482" y="692"/>
                    <a:pt x="508" y="690"/>
                    <a:pt x="508" y="690"/>
                  </a:cubicBezTo>
                  <a:lnTo>
                    <a:pt x="653" y="73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 flipH="1">
              <a:off x="7863689" y="3578020"/>
              <a:ext cx="147825" cy="83215"/>
            </a:xfrm>
            <a:custGeom>
              <a:rect b="b" l="l" r="r" t="t"/>
              <a:pathLst>
                <a:path extrusionOk="0" h="653" w="1160">
                  <a:moveTo>
                    <a:pt x="797" y="0"/>
                  </a:moveTo>
                  <a:cubicBezTo>
                    <a:pt x="797" y="0"/>
                    <a:pt x="545" y="35"/>
                    <a:pt x="328" y="218"/>
                  </a:cubicBezTo>
                  <a:cubicBezTo>
                    <a:pt x="145" y="397"/>
                    <a:pt x="0" y="652"/>
                    <a:pt x="0" y="652"/>
                  </a:cubicBezTo>
                  <a:lnTo>
                    <a:pt x="652" y="652"/>
                  </a:lnTo>
                  <a:lnTo>
                    <a:pt x="1159" y="435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F4B4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 flipH="1">
              <a:off x="7554148" y="3227058"/>
              <a:ext cx="355799" cy="406390"/>
            </a:xfrm>
            <a:custGeom>
              <a:rect b="b" l="l" r="r" t="t"/>
              <a:pathLst>
                <a:path extrusionOk="0" h="3189" w="2792">
                  <a:moveTo>
                    <a:pt x="2574" y="1"/>
                  </a:moveTo>
                  <a:cubicBezTo>
                    <a:pt x="2574" y="1"/>
                    <a:pt x="2246" y="2175"/>
                    <a:pt x="0" y="2754"/>
                  </a:cubicBezTo>
                  <a:lnTo>
                    <a:pt x="218" y="3189"/>
                  </a:lnTo>
                  <a:lnTo>
                    <a:pt x="725" y="3006"/>
                  </a:lnTo>
                  <a:lnTo>
                    <a:pt x="1777" y="2209"/>
                  </a:lnTo>
                  <a:lnTo>
                    <a:pt x="2791" y="760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 flipH="1">
              <a:off x="7466724" y="3928855"/>
              <a:ext cx="212434" cy="549245"/>
            </a:xfrm>
            <a:custGeom>
              <a:rect b="b" l="l" r="r" t="t"/>
              <a:pathLst>
                <a:path extrusionOk="0" h="4310" w="1667">
                  <a:moveTo>
                    <a:pt x="1632" y="0"/>
                  </a:moveTo>
                  <a:lnTo>
                    <a:pt x="545" y="180"/>
                  </a:lnTo>
                  <a:cubicBezTo>
                    <a:pt x="0" y="2354"/>
                    <a:pt x="653" y="4310"/>
                    <a:pt x="653" y="4310"/>
                  </a:cubicBezTo>
                  <a:lnTo>
                    <a:pt x="1342" y="4310"/>
                  </a:lnTo>
                  <a:cubicBezTo>
                    <a:pt x="1052" y="2209"/>
                    <a:pt x="1667" y="73"/>
                    <a:pt x="1632" y="0"/>
                  </a:cubicBezTo>
                  <a:close/>
                </a:path>
              </a:pathLst>
            </a:custGeom>
            <a:solidFill>
              <a:srgbClr val="F4B4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 flipH="1">
              <a:off x="7882170" y="3647091"/>
              <a:ext cx="253851" cy="180321"/>
            </a:xfrm>
            <a:custGeom>
              <a:rect b="b" l="l" r="r" t="t"/>
              <a:pathLst>
                <a:path extrusionOk="0" h="1415" w="1992">
                  <a:moveTo>
                    <a:pt x="760" y="0"/>
                  </a:moveTo>
                  <a:cubicBezTo>
                    <a:pt x="542" y="0"/>
                    <a:pt x="363" y="145"/>
                    <a:pt x="290" y="362"/>
                  </a:cubicBezTo>
                  <a:lnTo>
                    <a:pt x="1" y="1377"/>
                  </a:lnTo>
                  <a:lnTo>
                    <a:pt x="180" y="1414"/>
                  </a:lnTo>
                  <a:lnTo>
                    <a:pt x="470" y="362"/>
                  </a:lnTo>
                  <a:cubicBezTo>
                    <a:pt x="508" y="255"/>
                    <a:pt x="615" y="183"/>
                    <a:pt x="760" y="183"/>
                  </a:cubicBezTo>
                  <a:lnTo>
                    <a:pt x="1774" y="183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 flipH="1">
              <a:off x="6654194" y="4117972"/>
              <a:ext cx="784872" cy="789715"/>
            </a:xfrm>
            <a:custGeom>
              <a:rect b="b" l="l" r="r" t="t"/>
              <a:pathLst>
                <a:path extrusionOk="0" h="6197" w="6159">
                  <a:moveTo>
                    <a:pt x="3081" y="255"/>
                  </a:moveTo>
                  <a:cubicBezTo>
                    <a:pt x="4637" y="255"/>
                    <a:pt x="5906" y="1522"/>
                    <a:pt x="5906" y="3081"/>
                  </a:cubicBezTo>
                  <a:cubicBezTo>
                    <a:pt x="5906" y="4675"/>
                    <a:pt x="4637" y="5941"/>
                    <a:pt x="3081" y="5941"/>
                  </a:cubicBezTo>
                  <a:cubicBezTo>
                    <a:pt x="1487" y="5941"/>
                    <a:pt x="218" y="4675"/>
                    <a:pt x="218" y="3081"/>
                  </a:cubicBezTo>
                  <a:cubicBezTo>
                    <a:pt x="218" y="1522"/>
                    <a:pt x="1487" y="255"/>
                    <a:pt x="3081" y="255"/>
                  </a:cubicBezTo>
                  <a:close/>
                  <a:moveTo>
                    <a:pt x="3081" y="0"/>
                  </a:moveTo>
                  <a:cubicBezTo>
                    <a:pt x="1377" y="0"/>
                    <a:pt x="0" y="1377"/>
                    <a:pt x="0" y="3081"/>
                  </a:cubicBezTo>
                  <a:cubicBezTo>
                    <a:pt x="0" y="4782"/>
                    <a:pt x="1377" y="6196"/>
                    <a:pt x="3081" y="6196"/>
                  </a:cubicBezTo>
                  <a:cubicBezTo>
                    <a:pt x="4782" y="6196"/>
                    <a:pt x="6159" y="4782"/>
                    <a:pt x="6159" y="3081"/>
                  </a:cubicBezTo>
                  <a:cubicBezTo>
                    <a:pt x="6159" y="1377"/>
                    <a:pt x="4782" y="0"/>
                    <a:pt x="3081" y="0"/>
                  </a:cubicBezTo>
                  <a:close/>
                </a:path>
              </a:pathLst>
            </a:custGeom>
            <a:solidFill>
              <a:srgbClr val="353A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 flipH="1">
              <a:off x="7941947" y="4117972"/>
              <a:ext cx="785000" cy="789715"/>
            </a:xfrm>
            <a:custGeom>
              <a:rect b="b" l="l" r="r" t="t"/>
              <a:pathLst>
                <a:path extrusionOk="0" h="6197" w="6160">
                  <a:moveTo>
                    <a:pt x="3078" y="255"/>
                  </a:moveTo>
                  <a:cubicBezTo>
                    <a:pt x="4638" y="255"/>
                    <a:pt x="5904" y="1522"/>
                    <a:pt x="5904" y="3081"/>
                  </a:cubicBezTo>
                  <a:cubicBezTo>
                    <a:pt x="5904" y="4675"/>
                    <a:pt x="4638" y="5941"/>
                    <a:pt x="3078" y="5941"/>
                  </a:cubicBezTo>
                  <a:cubicBezTo>
                    <a:pt x="1522" y="5941"/>
                    <a:pt x="218" y="4675"/>
                    <a:pt x="218" y="3081"/>
                  </a:cubicBezTo>
                  <a:cubicBezTo>
                    <a:pt x="218" y="1522"/>
                    <a:pt x="1522" y="255"/>
                    <a:pt x="3078" y="255"/>
                  </a:cubicBezTo>
                  <a:close/>
                  <a:moveTo>
                    <a:pt x="3078" y="0"/>
                  </a:moveTo>
                  <a:cubicBezTo>
                    <a:pt x="1377" y="0"/>
                    <a:pt x="1" y="1377"/>
                    <a:pt x="1" y="3081"/>
                  </a:cubicBezTo>
                  <a:cubicBezTo>
                    <a:pt x="1" y="4782"/>
                    <a:pt x="1377" y="6196"/>
                    <a:pt x="3078" y="6196"/>
                  </a:cubicBezTo>
                  <a:cubicBezTo>
                    <a:pt x="4782" y="6196"/>
                    <a:pt x="6159" y="4782"/>
                    <a:pt x="6159" y="3081"/>
                  </a:cubicBezTo>
                  <a:cubicBezTo>
                    <a:pt x="6159" y="1377"/>
                    <a:pt x="4782" y="0"/>
                    <a:pt x="3078" y="0"/>
                  </a:cubicBezTo>
                  <a:close/>
                </a:path>
              </a:pathLst>
            </a:custGeom>
            <a:solidFill>
              <a:srgbClr val="353A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 flipH="1">
              <a:off x="7974442" y="4150468"/>
              <a:ext cx="724850" cy="724723"/>
            </a:xfrm>
            <a:custGeom>
              <a:rect b="b" l="l" r="r" t="t"/>
              <a:pathLst>
                <a:path extrusionOk="0" h="5687" w="5688">
                  <a:moveTo>
                    <a:pt x="2861" y="397"/>
                  </a:moveTo>
                  <a:cubicBezTo>
                    <a:pt x="4203" y="397"/>
                    <a:pt x="5290" y="1484"/>
                    <a:pt x="5290" y="2826"/>
                  </a:cubicBezTo>
                  <a:cubicBezTo>
                    <a:pt x="5290" y="4165"/>
                    <a:pt x="4203" y="5251"/>
                    <a:pt x="2861" y="5251"/>
                  </a:cubicBezTo>
                  <a:cubicBezTo>
                    <a:pt x="1522" y="5251"/>
                    <a:pt x="436" y="4165"/>
                    <a:pt x="436" y="2826"/>
                  </a:cubicBezTo>
                  <a:cubicBezTo>
                    <a:pt x="436" y="1919"/>
                    <a:pt x="1123" y="397"/>
                    <a:pt x="2861" y="397"/>
                  </a:cubicBezTo>
                  <a:close/>
                  <a:moveTo>
                    <a:pt x="2861" y="0"/>
                  </a:moveTo>
                  <a:cubicBezTo>
                    <a:pt x="1305" y="0"/>
                    <a:pt x="1" y="1267"/>
                    <a:pt x="1" y="2826"/>
                  </a:cubicBezTo>
                  <a:cubicBezTo>
                    <a:pt x="1" y="4420"/>
                    <a:pt x="1305" y="5686"/>
                    <a:pt x="2861" y="5686"/>
                  </a:cubicBezTo>
                  <a:cubicBezTo>
                    <a:pt x="4421" y="5686"/>
                    <a:pt x="5687" y="4420"/>
                    <a:pt x="5687" y="2826"/>
                  </a:cubicBezTo>
                  <a:cubicBezTo>
                    <a:pt x="5687" y="1267"/>
                    <a:pt x="4421" y="0"/>
                    <a:pt x="2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 flipH="1">
              <a:off x="6686307" y="4150468"/>
              <a:ext cx="725105" cy="724723"/>
            </a:xfrm>
            <a:custGeom>
              <a:rect b="b" l="l" r="r" t="t"/>
              <a:pathLst>
                <a:path extrusionOk="0" h="5687" w="5690">
                  <a:moveTo>
                    <a:pt x="2864" y="397"/>
                  </a:moveTo>
                  <a:cubicBezTo>
                    <a:pt x="4203" y="397"/>
                    <a:pt x="5290" y="1484"/>
                    <a:pt x="5290" y="2826"/>
                  </a:cubicBezTo>
                  <a:cubicBezTo>
                    <a:pt x="5290" y="4165"/>
                    <a:pt x="4203" y="5251"/>
                    <a:pt x="2864" y="5251"/>
                  </a:cubicBezTo>
                  <a:cubicBezTo>
                    <a:pt x="1522" y="5251"/>
                    <a:pt x="435" y="4165"/>
                    <a:pt x="435" y="2826"/>
                  </a:cubicBezTo>
                  <a:cubicBezTo>
                    <a:pt x="435" y="1919"/>
                    <a:pt x="1125" y="397"/>
                    <a:pt x="2864" y="397"/>
                  </a:cubicBezTo>
                  <a:close/>
                  <a:moveTo>
                    <a:pt x="2864" y="0"/>
                  </a:moveTo>
                  <a:cubicBezTo>
                    <a:pt x="1270" y="0"/>
                    <a:pt x="1" y="1267"/>
                    <a:pt x="1" y="2826"/>
                  </a:cubicBezTo>
                  <a:cubicBezTo>
                    <a:pt x="1" y="4420"/>
                    <a:pt x="1270" y="5686"/>
                    <a:pt x="2864" y="5686"/>
                  </a:cubicBezTo>
                  <a:cubicBezTo>
                    <a:pt x="4420" y="5686"/>
                    <a:pt x="5689" y="4420"/>
                    <a:pt x="5689" y="2826"/>
                  </a:cubicBezTo>
                  <a:cubicBezTo>
                    <a:pt x="5689" y="1267"/>
                    <a:pt x="4420" y="0"/>
                    <a:pt x="28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 flipH="1">
              <a:off x="8274419" y="4450328"/>
              <a:ext cx="120171" cy="120171"/>
            </a:xfrm>
            <a:custGeom>
              <a:rect b="b" l="l" r="r" t="t"/>
              <a:pathLst>
                <a:path extrusionOk="0" h="943" w="943">
                  <a:moveTo>
                    <a:pt x="470" y="0"/>
                  </a:moveTo>
                  <a:cubicBezTo>
                    <a:pt x="218" y="0"/>
                    <a:pt x="1" y="218"/>
                    <a:pt x="1" y="473"/>
                  </a:cubicBezTo>
                  <a:cubicBezTo>
                    <a:pt x="1" y="763"/>
                    <a:pt x="218" y="942"/>
                    <a:pt x="470" y="942"/>
                  </a:cubicBezTo>
                  <a:cubicBezTo>
                    <a:pt x="725" y="942"/>
                    <a:pt x="943" y="763"/>
                    <a:pt x="943" y="473"/>
                  </a:cubicBezTo>
                  <a:cubicBezTo>
                    <a:pt x="943" y="218"/>
                    <a:pt x="725" y="0"/>
                    <a:pt x="4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 flipH="1">
              <a:off x="6977364" y="4450328"/>
              <a:ext cx="120171" cy="120171"/>
            </a:xfrm>
            <a:custGeom>
              <a:rect b="b" l="l" r="r" t="t"/>
              <a:pathLst>
                <a:path extrusionOk="0" h="943" w="943">
                  <a:moveTo>
                    <a:pt x="473" y="0"/>
                  </a:moveTo>
                  <a:cubicBezTo>
                    <a:pt x="218" y="0"/>
                    <a:pt x="1" y="218"/>
                    <a:pt x="1" y="473"/>
                  </a:cubicBezTo>
                  <a:cubicBezTo>
                    <a:pt x="1" y="763"/>
                    <a:pt x="218" y="942"/>
                    <a:pt x="473" y="942"/>
                  </a:cubicBezTo>
                  <a:cubicBezTo>
                    <a:pt x="725" y="942"/>
                    <a:pt x="943" y="763"/>
                    <a:pt x="943" y="473"/>
                  </a:cubicBezTo>
                  <a:cubicBezTo>
                    <a:pt x="943" y="218"/>
                    <a:pt x="725" y="0"/>
                    <a:pt x="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 flipH="1">
              <a:off x="7882175" y="4058076"/>
              <a:ext cx="600219" cy="452522"/>
            </a:xfrm>
            <a:custGeom>
              <a:rect b="b" l="l" r="r" t="t"/>
              <a:pathLst>
                <a:path extrusionOk="0" h="3551" w="4710">
                  <a:moveTo>
                    <a:pt x="1159" y="1"/>
                  </a:moveTo>
                  <a:cubicBezTo>
                    <a:pt x="797" y="1"/>
                    <a:pt x="435" y="35"/>
                    <a:pt x="73" y="146"/>
                  </a:cubicBezTo>
                  <a:cubicBezTo>
                    <a:pt x="73" y="180"/>
                    <a:pt x="38" y="180"/>
                    <a:pt x="0" y="180"/>
                  </a:cubicBezTo>
                  <a:lnTo>
                    <a:pt x="73" y="435"/>
                  </a:lnTo>
                  <a:cubicBezTo>
                    <a:pt x="110" y="398"/>
                    <a:pt x="145" y="398"/>
                    <a:pt x="145" y="398"/>
                  </a:cubicBezTo>
                  <a:cubicBezTo>
                    <a:pt x="473" y="290"/>
                    <a:pt x="835" y="218"/>
                    <a:pt x="1159" y="218"/>
                  </a:cubicBezTo>
                  <a:cubicBezTo>
                    <a:pt x="3008" y="218"/>
                    <a:pt x="4492" y="1739"/>
                    <a:pt x="4492" y="3551"/>
                  </a:cubicBezTo>
                  <a:lnTo>
                    <a:pt x="4710" y="3551"/>
                  </a:lnTo>
                  <a:cubicBezTo>
                    <a:pt x="4710" y="1595"/>
                    <a:pt x="3116" y="1"/>
                    <a:pt x="11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 flipH="1">
              <a:off x="6603220" y="4067379"/>
              <a:ext cx="831131" cy="443219"/>
            </a:xfrm>
            <a:custGeom>
              <a:rect b="b" l="l" r="r" t="t"/>
              <a:pathLst>
                <a:path extrusionOk="0" h="3478" w="6522">
                  <a:moveTo>
                    <a:pt x="3044" y="0"/>
                  </a:moveTo>
                  <a:cubicBezTo>
                    <a:pt x="1775" y="0"/>
                    <a:pt x="615" y="652"/>
                    <a:pt x="1" y="1739"/>
                  </a:cubicBezTo>
                  <a:lnTo>
                    <a:pt x="218" y="1846"/>
                  </a:lnTo>
                  <a:cubicBezTo>
                    <a:pt x="798" y="870"/>
                    <a:pt x="1885" y="217"/>
                    <a:pt x="3044" y="217"/>
                  </a:cubicBezTo>
                  <a:cubicBezTo>
                    <a:pt x="4817" y="217"/>
                    <a:pt x="6304" y="1701"/>
                    <a:pt x="6304" y="3478"/>
                  </a:cubicBezTo>
                  <a:lnTo>
                    <a:pt x="6522" y="3478"/>
                  </a:lnTo>
                  <a:cubicBezTo>
                    <a:pt x="6522" y="1556"/>
                    <a:pt x="4962" y="0"/>
                    <a:pt x="3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 flipH="1">
              <a:off x="7009498" y="3808809"/>
              <a:ext cx="1338832" cy="770854"/>
            </a:xfrm>
            <a:custGeom>
              <a:rect b="b" l="l" r="r" t="t"/>
              <a:pathLst>
                <a:path extrusionOk="0" h="6049" w="10506">
                  <a:moveTo>
                    <a:pt x="1667" y="760"/>
                  </a:moveTo>
                  <a:cubicBezTo>
                    <a:pt x="2029" y="1015"/>
                    <a:pt x="3078" y="1702"/>
                    <a:pt x="4092" y="2426"/>
                  </a:cubicBezTo>
                  <a:cubicBezTo>
                    <a:pt x="4744" y="2861"/>
                    <a:pt x="5396" y="3296"/>
                    <a:pt x="5869" y="3623"/>
                  </a:cubicBezTo>
                  <a:cubicBezTo>
                    <a:pt x="6266" y="3875"/>
                    <a:pt x="6483" y="4020"/>
                    <a:pt x="6593" y="4093"/>
                  </a:cubicBezTo>
                  <a:lnTo>
                    <a:pt x="6014" y="5724"/>
                  </a:lnTo>
                  <a:lnTo>
                    <a:pt x="1522" y="1267"/>
                  </a:lnTo>
                  <a:lnTo>
                    <a:pt x="1667" y="760"/>
                  </a:lnTo>
                  <a:close/>
                  <a:moveTo>
                    <a:pt x="7570" y="2102"/>
                  </a:moveTo>
                  <a:lnTo>
                    <a:pt x="10071" y="5434"/>
                  </a:lnTo>
                  <a:lnTo>
                    <a:pt x="6266" y="5797"/>
                  </a:lnTo>
                  <a:lnTo>
                    <a:pt x="7570" y="2102"/>
                  </a:lnTo>
                  <a:close/>
                  <a:moveTo>
                    <a:pt x="1667" y="0"/>
                  </a:moveTo>
                  <a:lnTo>
                    <a:pt x="0" y="5469"/>
                  </a:lnTo>
                  <a:lnTo>
                    <a:pt x="218" y="5542"/>
                  </a:lnTo>
                  <a:lnTo>
                    <a:pt x="1449" y="1522"/>
                  </a:lnTo>
                  <a:lnTo>
                    <a:pt x="6014" y="6049"/>
                  </a:lnTo>
                  <a:lnTo>
                    <a:pt x="10506" y="5614"/>
                  </a:lnTo>
                  <a:lnTo>
                    <a:pt x="7680" y="1847"/>
                  </a:lnTo>
                  <a:lnTo>
                    <a:pt x="8294" y="73"/>
                  </a:lnTo>
                  <a:lnTo>
                    <a:pt x="8077" y="0"/>
                  </a:lnTo>
                  <a:lnTo>
                    <a:pt x="6701" y="3875"/>
                  </a:lnTo>
                  <a:cubicBezTo>
                    <a:pt x="6121" y="3513"/>
                    <a:pt x="3550" y="1739"/>
                    <a:pt x="1774" y="508"/>
                  </a:cubicBezTo>
                  <a:lnTo>
                    <a:pt x="1884" y="7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 flipH="1">
              <a:off x="7443403" y="4441025"/>
              <a:ext cx="230912" cy="231040"/>
            </a:xfrm>
            <a:custGeom>
              <a:rect b="b" l="l" r="r" t="t"/>
              <a:pathLst>
                <a:path extrusionOk="0" h="1813" w="1812">
                  <a:moveTo>
                    <a:pt x="904" y="1"/>
                  </a:moveTo>
                  <a:cubicBezTo>
                    <a:pt x="397" y="1"/>
                    <a:pt x="0" y="436"/>
                    <a:pt x="0" y="908"/>
                  </a:cubicBezTo>
                  <a:cubicBezTo>
                    <a:pt x="0" y="1415"/>
                    <a:pt x="397" y="1812"/>
                    <a:pt x="904" y="1812"/>
                  </a:cubicBezTo>
                  <a:cubicBezTo>
                    <a:pt x="1377" y="1812"/>
                    <a:pt x="1811" y="1415"/>
                    <a:pt x="1811" y="908"/>
                  </a:cubicBezTo>
                  <a:cubicBezTo>
                    <a:pt x="1811" y="436"/>
                    <a:pt x="1377" y="1"/>
                    <a:pt x="9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 flipH="1">
              <a:off x="7189677" y="3785488"/>
              <a:ext cx="281504" cy="55562"/>
            </a:xfrm>
            <a:custGeom>
              <a:rect b="b" l="l" r="r" t="t"/>
              <a:pathLst>
                <a:path extrusionOk="0" h="436" w="2209">
                  <a:moveTo>
                    <a:pt x="217" y="1"/>
                  </a:moveTo>
                  <a:cubicBezTo>
                    <a:pt x="107" y="1"/>
                    <a:pt x="0" y="111"/>
                    <a:pt x="0" y="218"/>
                  </a:cubicBezTo>
                  <a:cubicBezTo>
                    <a:pt x="0" y="328"/>
                    <a:pt x="107" y="436"/>
                    <a:pt x="217" y="436"/>
                  </a:cubicBezTo>
                  <a:lnTo>
                    <a:pt x="1991" y="436"/>
                  </a:lnTo>
                  <a:cubicBezTo>
                    <a:pt x="2136" y="436"/>
                    <a:pt x="2208" y="328"/>
                    <a:pt x="2208" y="218"/>
                  </a:cubicBezTo>
                  <a:cubicBezTo>
                    <a:pt x="2208" y="111"/>
                    <a:pt x="2136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 flipH="1">
              <a:off x="7609582" y="3827288"/>
              <a:ext cx="300364" cy="517131"/>
            </a:xfrm>
            <a:custGeom>
              <a:rect b="b" l="l" r="r" t="t"/>
              <a:pathLst>
                <a:path extrusionOk="0" h="4058" w="2357">
                  <a:moveTo>
                    <a:pt x="1232" y="0"/>
                  </a:moveTo>
                  <a:cubicBezTo>
                    <a:pt x="1232" y="0"/>
                    <a:pt x="0" y="615"/>
                    <a:pt x="290" y="1449"/>
                  </a:cubicBezTo>
                  <a:cubicBezTo>
                    <a:pt x="507" y="2101"/>
                    <a:pt x="1884" y="4058"/>
                    <a:pt x="1884" y="4058"/>
                  </a:cubicBezTo>
                  <a:lnTo>
                    <a:pt x="2356" y="3623"/>
                  </a:lnTo>
                  <a:cubicBezTo>
                    <a:pt x="2356" y="3623"/>
                    <a:pt x="1522" y="1919"/>
                    <a:pt x="1342" y="1449"/>
                  </a:cubicBezTo>
                  <a:cubicBezTo>
                    <a:pt x="1304" y="1339"/>
                    <a:pt x="2067" y="797"/>
                    <a:pt x="2101" y="725"/>
                  </a:cubicBezTo>
                  <a:cubicBezTo>
                    <a:pt x="2174" y="508"/>
                    <a:pt x="1232" y="0"/>
                    <a:pt x="1232" y="0"/>
                  </a:cubicBezTo>
                  <a:close/>
                </a:path>
              </a:pathLst>
            </a:custGeom>
            <a:solidFill>
              <a:srgbClr val="FEB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 flipH="1">
              <a:off x="7245118" y="3568717"/>
              <a:ext cx="674131" cy="519170"/>
            </a:xfrm>
            <a:custGeom>
              <a:rect b="b" l="l" r="r" t="t"/>
              <a:pathLst>
                <a:path extrusionOk="0" h="4074" w="5290">
                  <a:moveTo>
                    <a:pt x="3806" y="1"/>
                  </a:moveTo>
                  <a:cubicBezTo>
                    <a:pt x="3806" y="1"/>
                    <a:pt x="3371" y="653"/>
                    <a:pt x="3299" y="688"/>
                  </a:cubicBezTo>
                  <a:cubicBezTo>
                    <a:pt x="3044" y="832"/>
                    <a:pt x="2899" y="943"/>
                    <a:pt x="1884" y="1450"/>
                  </a:cubicBezTo>
                  <a:cubicBezTo>
                    <a:pt x="1705" y="1557"/>
                    <a:pt x="1560" y="1629"/>
                    <a:pt x="1415" y="1740"/>
                  </a:cubicBezTo>
                  <a:cubicBezTo>
                    <a:pt x="980" y="2029"/>
                    <a:pt x="363" y="2499"/>
                    <a:pt x="218" y="2899"/>
                  </a:cubicBezTo>
                  <a:cubicBezTo>
                    <a:pt x="1" y="3513"/>
                    <a:pt x="473" y="3986"/>
                    <a:pt x="580" y="4058"/>
                  </a:cubicBezTo>
                  <a:cubicBezTo>
                    <a:pt x="592" y="4069"/>
                    <a:pt x="600" y="4074"/>
                    <a:pt x="607" y="4074"/>
                  </a:cubicBezTo>
                  <a:cubicBezTo>
                    <a:pt x="669" y="4074"/>
                    <a:pt x="608" y="3688"/>
                    <a:pt x="1160" y="3623"/>
                  </a:cubicBezTo>
                  <a:cubicBezTo>
                    <a:pt x="1179" y="3622"/>
                    <a:pt x="1199" y="3622"/>
                    <a:pt x="1218" y="3622"/>
                  </a:cubicBezTo>
                  <a:cubicBezTo>
                    <a:pt x="1751" y="3622"/>
                    <a:pt x="2130" y="4071"/>
                    <a:pt x="2832" y="4071"/>
                  </a:cubicBezTo>
                  <a:cubicBezTo>
                    <a:pt x="2899" y="4071"/>
                    <a:pt x="2970" y="4067"/>
                    <a:pt x="3044" y="4058"/>
                  </a:cubicBezTo>
                  <a:cubicBezTo>
                    <a:pt x="3878" y="3986"/>
                    <a:pt x="4096" y="3551"/>
                    <a:pt x="4096" y="3551"/>
                  </a:cubicBezTo>
                  <a:cubicBezTo>
                    <a:pt x="4096" y="3551"/>
                    <a:pt x="3768" y="3223"/>
                    <a:pt x="3986" y="2754"/>
                  </a:cubicBezTo>
                  <a:cubicBezTo>
                    <a:pt x="4096" y="2609"/>
                    <a:pt x="4168" y="2537"/>
                    <a:pt x="4710" y="2137"/>
                  </a:cubicBezTo>
                  <a:cubicBezTo>
                    <a:pt x="5290" y="1702"/>
                    <a:pt x="5290" y="653"/>
                    <a:pt x="5290" y="653"/>
                  </a:cubicBezTo>
                  <a:lnTo>
                    <a:pt x="4748" y="218"/>
                  </a:lnTo>
                  <a:lnTo>
                    <a:pt x="38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 flipH="1">
              <a:off x="7526620" y="4265672"/>
              <a:ext cx="249263" cy="286474"/>
            </a:xfrm>
            <a:custGeom>
              <a:rect b="b" l="l" r="r" t="t"/>
              <a:pathLst>
                <a:path extrusionOk="0" h="2248" w="1956">
                  <a:moveTo>
                    <a:pt x="1412" y="0"/>
                  </a:moveTo>
                  <a:lnTo>
                    <a:pt x="542" y="580"/>
                  </a:lnTo>
                  <a:cubicBezTo>
                    <a:pt x="542" y="580"/>
                    <a:pt x="832" y="835"/>
                    <a:pt x="832" y="1015"/>
                  </a:cubicBezTo>
                  <a:cubicBezTo>
                    <a:pt x="797" y="1087"/>
                    <a:pt x="435" y="1449"/>
                    <a:pt x="218" y="1739"/>
                  </a:cubicBezTo>
                  <a:cubicBezTo>
                    <a:pt x="0" y="2029"/>
                    <a:pt x="0" y="2246"/>
                    <a:pt x="180" y="2246"/>
                  </a:cubicBezTo>
                  <a:cubicBezTo>
                    <a:pt x="183" y="2247"/>
                    <a:pt x="187" y="2247"/>
                    <a:pt x="190" y="2247"/>
                  </a:cubicBezTo>
                  <a:cubicBezTo>
                    <a:pt x="442" y="2247"/>
                    <a:pt x="1956" y="1014"/>
                    <a:pt x="1919" y="980"/>
                  </a:cubicBezTo>
                  <a:cubicBezTo>
                    <a:pt x="1594" y="763"/>
                    <a:pt x="1412" y="0"/>
                    <a:pt x="1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 flipH="1">
              <a:off x="7245118" y="3168692"/>
              <a:ext cx="655653" cy="512416"/>
            </a:xfrm>
            <a:custGeom>
              <a:rect b="b" l="l" r="r" t="t"/>
              <a:pathLst>
                <a:path extrusionOk="0" h="4021" w="5145">
                  <a:moveTo>
                    <a:pt x="2922" y="1"/>
                  </a:moveTo>
                  <a:cubicBezTo>
                    <a:pt x="2848" y="1"/>
                    <a:pt x="2768" y="19"/>
                    <a:pt x="2681" y="59"/>
                  </a:cubicBezTo>
                  <a:cubicBezTo>
                    <a:pt x="2681" y="59"/>
                    <a:pt x="2502" y="204"/>
                    <a:pt x="2502" y="349"/>
                  </a:cubicBezTo>
                  <a:lnTo>
                    <a:pt x="2502" y="604"/>
                  </a:lnTo>
                  <a:cubicBezTo>
                    <a:pt x="1812" y="2850"/>
                    <a:pt x="1" y="3430"/>
                    <a:pt x="1" y="3430"/>
                  </a:cubicBezTo>
                  <a:lnTo>
                    <a:pt x="218" y="3971"/>
                  </a:lnTo>
                  <a:cubicBezTo>
                    <a:pt x="1450" y="3392"/>
                    <a:pt x="2319" y="2488"/>
                    <a:pt x="2319" y="2488"/>
                  </a:cubicBezTo>
                  <a:cubicBezTo>
                    <a:pt x="2502" y="2957"/>
                    <a:pt x="2971" y="2995"/>
                    <a:pt x="3081" y="3937"/>
                  </a:cubicBezTo>
                  <a:cubicBezTo>
                    <a:pt x="3326" y="3997"/>
                    <a:pt x="3572" y="4020"/>
                    <a:pt x="3806" y="4020"/>
                  </a:cubicBezTo>
                  <a:cubicBezTo>
                    <a:pt x="4540" y="4020"/>
                    <a:pt x="5145" y="3792"/>
                    <a:pt x="5145" y="3792"/>
                  </a:cubicBezTo>
                  <a:cubicBezTo>
                    <a:pt x="5145" y="2922"/>
                    <a:pt x="4313" y="2305"/>
                    <a:pt x="3768" y="1001"/>
                  </a:cubicBezTo>
                  <a:cubicBezTo>
                    <a:pt x="3556" y="513"/>
                    <a:pt x="3317" y="1"/>
                    <a:pt x="2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 flipH="1">
              <a:off x="7512855" y="3079358"/>
              <a:ext cx="170763" cy="166303"/>
            </a:xfrm>
            <a:custGeom>
              <a:rect b="b" l="l" r="r" t="t"/>
              <a:pathLst>
                <a:path extrusionOk="0" h="1305" w="1340">
                  <a:moveTo>
                    <a:pt x="508" y="1"/>
                  </a:moveTo>
                  <a:lnTo>
                    <a:pt x="1" y="253"/>
                  </a:lnTo>
                  <a:lnTo>
                    <a:pt x="218" y="470"/>
                  </a:lnTo>
                  <a:lnTo>
                    <a:pt x="218" y="1160"/>
                  </a:lnTo>
                  <a:cubicBezTo>
                    <a:pt x="218" y="1160"/>
                    <a:pt x="319" y="1136"/>
                    <a:pt x="449" y="1136"/>
                  </a:cubicBezTo>
                  <a:cubicBezTo>
                    <a:pt x="599" y="1136"/>
                    <a:pt x="788" y="1168"/>
                    <a:pt x="905" y="1305"/>
                  </a:cubicBezTo>
                  <a:lnTo>
                    <a:pt x="1195" y="1122"/>
                  </a:lnTo>
                  <a:cubicBezTo>
                    <a:pt x="1340" y="1015"/>
                    <a:pt x="1340" y="760"/>
                    <a:pt x="1195" y="653"/>
                  </a:cubicBezTo>
                  <a:cubicBezTo>
                    <a:pt x="1122" y="615"/>
                    <a:pt x="1050" y="543"/>
                    <a:pt x="1015" y="470"/>
                  </a:cubicBezTo>
                  <a:cubicBezTo>
                    <a:pt x="870" y="218"/>
                    <a:pt x="508" y="1"/>
                    <a:pt x="508" y="1"/>
                  </a:cubicBezTo>
                  <a:close/>
                </a:path>
              </a:pathLst>
            </a:custGeom>
            <a:solidFill>
              <a:srgbClr val="FEB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 flipH="1">
              <a:off x="7424927" y="2963900"/>
              <a:ext cx="350956" cy="265447"/>
            </a:xfrm>
            <a:custGeom>
              <a:rect b="b" l="l" r="r" t="t"/>
              <a:pathLst>
                <a:path extrusionOk="0" h="2083" w="2754">
                  <a:moveTo>
                    <a:pt x="1158" y="0"/>
                  </a:moveTo>
                  <a:cubicBezTo>
                    <a:pt x="765" y="0"/>
                    <a:pt x="298" y="213"/>
                    <a:pt x="180" y="472"/>
                  </a:cubicBezTo>
                  <a:cubicBezTo>
                    <a:pt x="0" y="834"/>
                    <a:pt x="435" y="1341"/>
                    <a:pt x="435" y="1341"/>
                  </a:cubicBezTo>
                  <a:lnTo>
                    <a:pt x="1159" y="1666"/>
                  </a:lnTo>
                  <a:cubicBezTo>
                    <a:pt x="1416" y="1970"/>
                    <a:pt x="1647" y="2083"/>
                    <a:pt x="1849" y="2083"/>
                  </a:cubicBezTo>
                  <a:cubicBezTo>
                    <a:pt x="2417" y="2083"/>
                    <a:pt x="2753" y="1197"/>
                    <a:pt x="2753" y="1197"/>
                  </a:cubicBezTo>
                  <a:lnTo>
                    <a:pt x="2753" y="1197"/>
                  </a:lnTo>
                  <a:cubicBezTo>
                    <a:pt x="2753" y="1197"/>
                    <a:pt x="2573" y="1401"/>
                    <a:pt x="2344" y="1401"/>
                  </a:cubicBezTo>
                  <a:cubicBezTo>
                    <a:pt x="2300" y="1401"/>
                    <a:pt x="2255" y="1394"/>
                    <a:pt x="2209" y="1376"/>
                  </a:cubicBezTo>
                  <a:cubicBezTo>
                    <a:pt x="1919" y="1269"/>
                    <a:pt x="1991" y="617"/>
                    <a:pt x="1667" y="217"/>
                  </a:cubicBezTo>
                  <a:cubicBezTo>
                    <a:pt x="1564" y="64"/>
                    <a:pt x="1372" y="0"/>
                    <a:pt x="1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 flipH="1">
              <a:off x="7577466" y="3045460"/>
              <a:ext cx="166303" cy="181340"/>
            </a:xfrm>
            <a:custGeom>
              <a:rect b="b" l="l" r="r" t="t"/>
              <a:pathLst>
                <a:path extrusionOk="0" h="1423" w="1305">
                  <a:moveTo>
                    <a:pt x="556" y="1"/>
                  </a:moveTo>
                  <a:cubicBezTo>
                    <a:pt x="378" y="1"/>
                    <a:pt x="139" y="84"/>
                    <a:pt x="73" y="194"/>
                  </a:cubicBezTo>
                  <a:cubicBezTo>
                    <a:pt x="73" y="194"/>
                    <a:pt x="0" y="446"/>
                    <a:pt x="110" y="591"/>
                  </a:cubicBezTo>
                  <a:cubicBezTo>
                    <a:pt x="183" y="736"/>
                    <a:pt x="73" y="954"/>
                    <a:pt x="110" y="954"/>
                  </a:cubicBezTo>
                  <a:cubicBezTo>
                    <a:pt x="145" y="991"/>
                    <a:pt x="218" y="991"/>
                    <a:pt x="218" y="991"/>
                  </a:cubicBezTo>
                  <a:cubicBezTo>
                    <a:pt x="218" y="991"/>
                    <a:pt x="363" y="1281"/>
                    <a:pt x="473" y="1388"/>
                  </a:cubicBezTo>
                  <a:cubicBezTo>
                    <a:pt x="494" y="1411"/>
                    <a:pt x="534" y="1422"/>
                    <a:pt x="583" y="1422"/>
                  </a:cubicBezTo>
                  <a:cubicBezTo>
                    <a:pt x="776" y="1422"/>
                    <a:pt x="1117" y="1237"/>
                    <a:pt x="1087" y="774"/>
                  </a:cubicBezTo>
                  <a:cubicBezTo>
                    <a:pt x="1087" y="774"/>
                    <a:pt x="1304" y="664"/>
                    <a:pt x="1232" y="412"/>
                  </a:cubicBezTo>
                  <a:cubicBezTo>
                    <a:pt x="1208" y="326"/>
                    <a:pt x="1163" y="294"/>
                    <a:pt x="1116" y="294"/>
                  </a:cubicBezTo>
                  <a:cubicBezTo>
                    <a:pt x="1023" y="294"/>
                    <a:pt x="919" y="422"/>
                    <a:pt x="942" y="519"/>
                  </a:cubicBezTo>
                  <a:cubicBezTo>
                    <a:pt x="942" y="519"/>
                    <a:pt x="763" y="374"/>
                    <a:pt x="763" y="122"/>
                  </a:cubicBezTo>
                  <a:cubicBezTo>
                    <a:pt x="763" y="36"/>
                    <a:pt x="672" y="1"/>
                    <a:pt x="556" y="1"/>
                  </a:cubicBezTo>
                  <a:close/>
                </a:path>
              </a:pathLst>
            </a:custGeom>
            <a:solidFill>
              <a:srgbClr val="FEB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 flipH="1">
              <a:off x="7872992" y="3605674"/>
              <a:ext cx="157000" cy="83852"/>
            </a:xfrm>
            <a:custGeom>
              <a:rect b="b" l="l" r="r" t="t"/>
              <a:pathLst>
                <a:path extrusionOk="0" h="658" w="1232">
                  <a:moveTo>
                    <a:pt x="1015" y="1"/>
                  </a:moveTo>
                  <a:cubicBezTo>
                    <a:pt x="1015" y="1"/>
                    <a:pt x="762" y="1"/>
                    <a:pt x="580" y="145"/>
                  </a:cubicBezTo>
                  <a:cubicBezTo>
                    <a:pt x="363" y="253"/>
                    <a:pt x="328" y="325"/>
                    <a:pt x="328" y="325"/>
                  </a:cubicBezTo>
                  <a:lnTo>
                    <a:pt x="0" y="508"/>
                  </a:lnTo>
                  <a:cubicBezTo>
                    <a:pt x="0" y="508"/>
                    <a:pt x="422" y="657"/>
                    <a:pt x="716" y="657"/>
                  </a:cubicBezTo>
                  <a:cubicBezTo>
                    <a:pt x="744" y="657"/>
                    <a:pt x="772" y="656"/>
                    <a:pt x="797" y="653"/>
                  </a:cubicBezTo>
                  <a:cubicBezTo>
                    <a:pt x="1087" y="653"/>
                    <a:pt x="1232" y="542"/>
                    <a:pt x="1232" y="542"/>
                  </a:cubicBezTo>
                  <a:cubicBezTo>
                    <a:pt x="1232" y="542"/>
                    <a:pt x="1232" y="218"/>
                    <a:pt x="1015" y="1"/>
                  </a:cubicBezTo>
                  <a:close/>
                </a:path>
              </a:pathLst>
            </a:custGeom>
            <a:solidFill>
              <a:srgbClr val="FEB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 flipH="1">
              <a:off x="7544968" y="3425478"/>
              <a:ext cx="60277" cy="83215"/>
            </a:xfrm>
            <a:custGeom>
              <a:rect b="b" l="l" r="r" t="t"/>
              <a:pathLst>
                <a:path extrusionOk="0" h="653" w="473">
                  <a:moveTo>
                    <a:pt x="472" y="0"/>
                  </a:moveTo>
                  <a:lnTo>
                    <a:pt x="0" y="473"/>
                  </a:lnTo>
                  <a:lnTo>
                    <a:pt x="73" y="652"/>
                  </a:lnTo>
                  <a:cubicBezTo>
                    <a:pt x="217" y="473"/>
                    <a:pt x="472" y="0"/>
                    <a:pt x="4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 flipH="1">
              <a:off x="7314183" y="3453132"/>
              <a:ext cx="277044" cy="116858"/>
            </a:xfrm>
            <a:custGeom>
              <a:rect b="b" l="l" r="r" t="t"/>
              <a:pathLst>
                <a:path extrusionOk="0" h="917" w="2174">
                  <a:moveTo>
                    <a:pt x="107" y="1"/>
                  </a:moveTo>
                  <a:lnTo>
                    <a:pt x="0" y="146"/>
                  </a:lnTo>
                  <a:cubicBezTo>
                    <a:pt x="0" y="146"/>
                    <a:pt x="995" y="917"/>
                    <a:pt x="1990" y="917"/>
                  </a:cubicBezTo>
                  <a:cubicBezTo>
                    <a:pt x="2051" y="917"/>
                    <a:pt x="2113" y="914"/>
                    <a:pt x="2174" y="908"/>
                  </a:cubicBezTo>
                  <a:lnTo>
                    <a:pt x="2174" y="763"/>
                  </a:lnTo>
                  <a:cubicBezTo>
                    <a:pt x="2174" y="763"/>
                    <a:pt x="870" y="763"/>
                    <a:pt x="107" y="1"/>
                  </a:cubicBezTo>
                  <a:close/>
                </a:path>
              </a:pathLst>
            </a:custGeom>
            <a:solidFill>
              <a:srgbClr val="353A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 flipH="1">
              <a:off x="7267921" y="3296129"/>
              <a:ext cx="152667" cy="171145"/>
            </a:xfrm>
            <a:custGeom>
              <a:rect b="b" l="l" r="r" t="t"/>
              <a:pathLst>
                <a:path extrusionOk="0" h="1343" w="1198">
                  <a:moveTo>
                    <a:pt x="0" y="1"/>
                  </a:moveTo>
                  <a:lnTo>
                    <a:pt x="73" y="184"/>
                  </a:lnTo>
                  <a:cubicBezTo>
                    <a:pt x="73" y="184"/>
                    <a:pt x="870" y="691"/>
                    <a:pt x="1087" y="1343"/>
                  </a:cubicBezTo>
                  <a:lnTo>
                    <a:pt x="1197" y="1233"/>
                  </a:lnTo>
                  <a:cubicBezTo>
                    <a:pt x="1197" y="1233"/>
                    <a:pt x="870" y="546"/>
                    <a:pt x="0" y="1"/>
                  </a:cubicBezTo>
                  <a:close/>
                </a:path>
              </a:pathLst>
            </a:custGeom>
            <a:solidFill>
              <a:srgbClr val="353A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 flipH="1">
              <a:off x="7125065" y="3448671"/>
              <a:ext cx="212434" cy="161333"/>
            </a:xfrm>
            <a:custGeom>
              <a:rect b="b" l="l" r="r" t="t"/>
              <a:pathLst>
                <a:path extrusionOk="0" h="1266" w="1667">
                  <a:moveTo>
                    <a:pt x="507" y="1"/>
                  </a:moveTo>
                  <a:lnTo>
                    <a:pt x="0" y="943"/>
                  </a:lnTo>
                  <a:cubicBezTo>
                    <a:pt x="278" y="1091"/>
                    <a:pt x="720" y="1266"/>
                    <a:pt x="1065" y="1266"/>
                  </a:cubicBezTo>
                  <a:cubicBezTo>
                    <a:pt x="1306" y="1266"/>
                    <a:pt x="1500" y="1181"/>
                    <a:pt x="1559" y="943"/>
                  </a:cubicBezTo>
                  <a:cubicBezTo>
                    <a:pt x="1667" y="325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353A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 flipH="1">
              <a:off x="7157177" y="3467150"/>
              <a:ext cx="110868" cy="96978"/>
            </a:xfrm>
            <a:custGeom>
              <a:rect b="b" l="l" r="r" t="t"/>
              <a:pathLst>
                <a:path extrusionOk="0" h="761" w="870">
                  <a:moveTo>
                    <a:pt x="362" y="1"/>
                  </a:moveTo>
                  <a:cubicBezTo>
                    <a:pt x="362" y="1"/>
                    <a:pt x="542" y="180"/>
                    <a:pt x="507" y="435"/>
                  </a:cubicBezTo>
                  <a:cubicBezTo>
                    <a:pt x="470" y="725"/>
                    <a:pt x="0" y="760"/>
                    <a:pt x="0" y="760"/>
                  </a:cubicBezTo>
                  <a:cubicBezTo>
                    <a:pt x="869" y="760"/>
                    <a:pt x="470" y="73"/>
                    <a:pt x="470" y="73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4" name="Google Shape;3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26" y="99948"/>
            <a:ext cx="1936025" cy="41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063" y="47813"/>
            <a:ext cx="7905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4"/>
          <p:cNvSpPr txBox="1"/>
          <p:nvPr>
            <p:ph type="title"/>
          </p:nvPr>
        </p:nvSpPr>
        <p:spPr>
          <a:xfrm>
            <a:off x="0" y="619500"/>
            <a:ext cx="4785600" cy="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Innovative project | 5ISS INSA Toulouse 2021-2022 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3"/>
          <p:cNvSpPr txBox="1"/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>
                <a:highlight>
                  <a:schemeClr val="accent1"/>
                </a:highlight>
              </a:rPr>
              <a:t>Final Result</a:t>
            </a:r>
            <a:r>
              <a:rPr lang="en">
                <a:highlight>
                  <a:schemeClr val="accent1"/>
                </a:highlight>
              </a:rPr>
              <a:t>: Power Supply </a:t>
            </a:r>
            <a:endParaRPr/>
          </a:p>
        </p:txBody>
      </p:sp>
      <p:sp>
        <p:nvSpPr>
          <p:cNvPr id="744" name="Google Shape;74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5" name="Google Shape;7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7189"/>
            <a:ext cx="4419601" cy="267776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3"/>
          <p:cNvSpPr txBox="1"/>
          <p:nvPr/>
        </p:nvSpPr>
        <p:spPr>
          <a:xfrm>
            <a:off x="6009525" y="11742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Main characteristics to be provided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7" name="Google Shape;747;p43"/>
          <p:cNvSpPr txBox="1"/>
          <p:nvPr/>
        </p:nvSpPr>
        <p:spPr>
          <a:xfrm>
            <a:off x="862550" y="1283400"/>
            <a:ext cx="23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Li-Ion Battery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8" name="Google Shape;748;p43"/>
          <p:cNvSpPr txBox="1"/>
          <p:nvPr/>
        </p:nvSpPr>
        <p:spPr>
          <a:xfrm>
            <a:off x="5011125" y="2448788"/>
            <a:ext cx="426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Boost the voltage to 5V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Maintain the voltage throughout the life of the battery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Battery protection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Optimize the battery life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9" name="Google Shape;749;p43"/>
          <p:cNvSpPr/>
          <p:nvPr/>
        </p:nvSpPr>
        <p:spPr>
          <a:xfrm>
            <a:off x="4217154" y="1226825"/>
            <a:ext cx="1211225" cy="614099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0" name="Google Shape;750;p43"/>
          <p:cNvCxnSpPr/>
          <p:nvPr/>
        </p:nvCxnSpPr>
        <p:spPr>
          <a:xfrm>
            <a:off x="4663475" y="1955050"/>
            <a:ext cx="9900" cy="29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oval"/>
            <a:tailEnd len="med" w="med" type="oval"/>
          </a:ln>
        </p:spPr>
      </p:cxnSp>
      <p:sp>
        <p:nvSpPr>
          <p:cNvPr id="751" name="Google Shape;751;p43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Aymen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2" name="Google Shape;752;p43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4"/>
          <p:cNvSpPr txBox="1"/>
          <p:nvPr>
            <p:ph type="title"/>
          </p:nvPr>
        </p:nvSpPr>
        <p:spPr>
          <a:xfrm>
            <a:off x="720000" y="540000"/>
            <a:ext cx="745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/>
              <a:t>Final Result: </a:t>
            </a:r>
            <a:r>
              <a:rPr lang="en"/>
              <a:t>Full Power Supply System</a:t>
            </a:r>
            <a:endParaRPr/>
          </a:p>
        </p:txBody>
      </p:sp>
      <p:sp>
        <p:nvSpPr>
          <p:cNvPr id="758" name="Google Shape;75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9" name="Google Shape;759;p44"/>
          <p:cNvSpPr txBox="1"/>
          <p:nvPr/>
        </p:nvSpPr>
        <p:spPr>
          <a:xfrm>
            <a:off x="906600" y="13483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Our needs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60" name="Google Shape;760;p44"/>
          <p:cNvCxnSpPr/>
          <p:nvPr/>
        </p:nvCxnSpPr>
        <p:spPr>
          <a:xfrm>
            <a:off x="4567050" y="1935025"/>
            <a:ext cx="9900" cy="29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oval"/>
            <a:tailEnd len="med" w="med" type="oval"/>
          </a:ln>
        </p:spPr>
      </p:cxnSp>
      <p:sp>
        <p:nvSpPr>
          <p:cNvPr id="761" name="Google Shape;761;p44"/>
          <p:cNvSpPr txBox="1"/>
          <p:nvPr/>
        </p:nvSpPr>
        <p:spPr>
          <a:xfrm>
            <a:off x="5791750" y="1287575"/>
            <a:ext cx="237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Battery + Dynamo system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Sedgwick Ave"/>
              <a:ea typeface="Sedgwick Ave"/>
              <a:cs typeface="Sedgwick Ave"/>
              <a:sym typeface="Sedgwick Ave"/>
            </a:endParaRPr>
          </a:p>
        </p:txBody>
      </p:sp>
      <p:sp>
        <p:nvSpPr>
          <p:cNvPr id="762" name="Google Shape;762;p44"/>
          <p:cNvSpPr/>
          <p:nvPr/>
        </p:nvSpPr>
        <p:spPr>
          <a:xfrm>
            <a:off x="4217154" y="1226825"/>
            <a:ext cx="1211225" cy="614099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625" y="2313475"/>
            <a:ext cx="4361200" cy="21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75" y="2228950"/>
            <a:ext cx="3559867" cy="25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4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Aymen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6" name="Google Shape;766;p44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5"/>
          <p:cNvSpPr txBox="1"/>
          <p:nvPr>
            <p:ph type="title"/>
          </p:nvPr>
        </p:nvSpPr>
        <p:spPr>
          <a:xfrm>
            <a:off x="720000" y="540000"/>
            <a:ext cx="804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/>
              <a:t>Final Result: Battery </a:t>
            </a:r>
            <a:r>
              <a:rPr lang="en"/>
              <a:t>Power M</a:t>
            </a:r>
            <a:r>
              <a:rPr lang="en"/>
              <a:t>anagement</a:t>
            </a:r>
            <a:endParaRPr/>
          </a:p>
        </p:txBody>
      </p:sp>
      <p:sp>
        <p:nvSpPr>
          <p:cNvPr id="772" name="Google Shape;77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3" name="Google Shape;7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284" y="2285998"/>
            <a:ext cx="5213116" cy="26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5"/>
          <p:cNvSpPr txBox="1"/>
          <p:nvPr/>
        </p:nvSpPr>
        <p:spPr>
          <a:xfrm>
            <a:off x="982800" y="1424525"/>
            <a:ext cx="3000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Main characteristics to be provided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Sedgwick Ave"/>
              <a:ea typeface="Sedgwick Ave"/>
              <a:cs typeface="Sedgwick Ave"/>
              <a:sym typeface="Sedgwick A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5" name="Google Shape;775;p45"/>
          <p:cNvSpPr txBox="1"/>
          <p:nvPr/>
        </p:nvSpPr>
        <p:spPr>
          <a:xfrm>
            <a:off x="168825" y="2559475"/>
            <a:ext cx="3238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5V input battery charger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90% efficiency synchronous boost converter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 LED battery status indicator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Smart load to switch off the system when consumption is under 100 uA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76" name="Google Shape;776;p45"/>
          <p:cNvCxnSpPr/>
          <p:nvPr/>
        </p:nvCxnSpPr>
        <p:spPr>
          <a:xfrm>
            <a:off x="3570500" y="2010025"/>
            <a:ext cx="9900" cy="29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oval"/>
            <a:tailEnd len="med" w="med" type="oval"/>
          </a:ln>
        </p:spPr>
      </p:cxnSp>
      <p:sp>
        <p:nvSpPr>
          <p:cNvPr id="777" name="Google Shape;777;p45"/>
          <p:cNvSpPr txBox="1"/>
          <p:nvPr/>
        </p:nvSpPr>
        <p:spPr>
          <a:xfrm>
            <a:off x="5867950" y="1363775"/>
            <a:ext cx="23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IP5305 IC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Sedgwick Ave"/>
              <a:ea typeface="Sedgwick Ave"/>
              <a:cs typeface="Sedgwick Ave"/>
              <a:sym typeface="Sedgwick Ave"/>
            </a:endParaRPr>
          </a:p>
        </p:txBody>
      </p:sp>
      <p:sp>
        <p:nvSpPr>
          <p:cNvPr id="778" name="Google Shape;778;p45"/>
          <p:cNvSpPr/>
          <p:nvPr/>
        </p:nvSpPr>
        <p:spPr>
          <a:xfrm>
            <a:off x="4293354" y="1303025"/>
            <a:ext cx="1211225" cy="614099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5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Aymen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0" name="Google Shape;780;p45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6"/>
          <p:cNvSpPr txBox="1"/>
          <p:nvPr>
            <p:ph type="title"/>
          </p:nvPr>
        </p:nvSpPr>
        <p:spPr>
          <a:xfrm>
            <a:off x="720000" y="540000"/>
            <a:ext cx="804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/>
              <a:t>Final Result: Battery Power Management</a:t>
            </a:r>
            <a:endParaRPr/>
          </a:p>
        </p:txBody>
      </p:sp>
      <p:sp>
        <p:nvSpPr>
          <p:cNvPr id="786" name="Google Shape;78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7" name="Google Shape;7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628976"/>
            <a:ext cx="7076300" cy="36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6"/>
          <p:cNvSpPr txBox="1"/>
          <p:nvPr/>
        </p:nvSpPr>
        <p:spPr>
          <a:xfrm>
            <a:off x="993525" y="121137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Main Features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Sedgwick Ave"/>
              <a:ea typeface="Sedgwick Ave"/>
              <a:cs typeface="Sedgwick Ave"/>
              <a:sym typeface="Sedgwick Av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9" name="Google Shape;789;p46"/>
          <p:cNvSpPr txBox="1"/>
          <p:nvPr/>
        </p:nvSpPr>
        <p:spPr>
          <a:xfrm>
            <a:off x="5867950" y="1211375"/>
            <a:ext cx="23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IP5305 IC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Sedgwick Ave"/>
              <a:ea typeface="Sedgwick Ave"/>
              <a:cs typeface="Sedgwick Ave"/>
              <a:sym typeface="Sedgwick Ave"/>
            </a:endParaRPr>
          </a:p>
        </p:txBody>
      </p:sp>
      <p:sp>
        <p:nvSpPr>
          <p:cNvPr id="790" name="Google Shape;790;p46"/>
          <p:cNvSpPr/>
          <p:nvPr/>
        </p:nvSpPr>
        <p:spPr>
          <a:xfrm>
            <a:off x="4293354" y="1150625"/>
            <a:ext cx="1211225" cy="614099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6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Aymen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2" name="Google Shape;792;p46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93" name="Google Shape;793;p46"/>
          <p:cNvSpPr txBox="1"/>
          <p:nvPr/>
        </p:nvSpPr>
        <p:spPr>
          <a:xfrm>
            <a:off x="484250" y="4211650"/>
            <a:ext cx="224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5V input battery charger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Protection against over charging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4" name="Google Shape;794;p46"/>
          <p:cNvSpPr txBox="1"/>
          <p:nvPr/>
        </p:nvSpPr>
        <p:spPr>
          <a:xfrm>
            <a:off x="6427775" y="4211650"/>
            <a:ext cx="1925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90% efficiency synchronous boost converter</a:t>
            </a:r>
            <a:endParaRPr sz="1300"/>
          </a:p>
        </p:txBody>
      </p:sp>
      <p:sp>
        <p:nvSpPr>
          <p:cNvPr id="795" name="Google Shape;795;p46"/>
          <p:cNvSpPr txBox="1"/>
          <p:nvPr/>
        </p:nvSpPr>
        <p:spPr>
          <a:xfrm>
            <a:off x="2421725" y="4211650"/>
            <a:ext cx="23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 LED battery status indicator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6" name="Google Shape;796;p46"/>
          <p:cNvSpPr txBox="1"/>
          <p:nvPr/>
        </p:nvSpPr>
        <p:spPr>
          <a:xfrm>
            <a:off x="4265800" y="4201250"/>
            <a:ext cx="2757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Smart load to switch off the system when consumption is under 100 uA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97" name="Google Shape;7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236175" y="3585653"/>
            <a:ext cx="631763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/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/>
              <a:t>Final Result: </a:t>
            </a:r>
            <a:r>
              <a:rPr lang="en"/>
              <a:t>Dynamo </a:t>
            </a:r>
            <a:endParaRPr/>
          </a:p>
        </p:txBody>
      </p:sp>
      <p:sp>
        <p:nvSpPr>
          <p:cNvPr id="803" name="Google Shape;80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47"/>
          <p:cNvSpPr txBox="1"/>
          <p:nvPr/>
        </p:nvSpPr>
        <p:spPr>
          <a:xfrm>
            <a:off x="982800" y="14245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Main characteristics to be provided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Sedgwick Ave"/>
              <a:ea typeface="Sedgwick Ave"/>
              <a:cs typeface="Sedgwick Ave"/>
              <a:sym typeface="Sedgwick Ave"/>
            </a:endParaRPr>
          </a:p>
        </p:txBody>
      </p:sp>
      <p:sp>
        <p:nvSpPr>
          <p:cNvPr id="805" name="Google Shape;805;p47"/>
          <p:cNvSpPr txBox="1"/>
          <p:nvPr/>
        </p:nvSpPr>
        <p:spPr>
          <a:xfrm>
            <a:off x="428650" y="2844550"/>
            <a:ext cx="42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Full bridge rectifier at the input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Low-dropout regulator (LM317 IC)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Variable command for the regulator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806" name="Google Shape;806;p47"/>
          <p:cNvCxnSpPr/>
          <p:nvPr/>
        </p:nvCxnSpPr>
        <p:spPr>
          <a:xfrm>
            <a:off x="3982800" y="1856375"/>
            <a:ext cx="9900" cy="29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oval"/>
            <a:tailEnd len="med" w="med" type="oval"/>
          </a:ln>
        </p:spPr>
      </p:cxnSp>
      <p:sp>
        <p:nvSpPr>
          <p:cNvPr id="807" name="Google Shape;807;p47"/>
          <p:cNvSpPr txBox="1"/>
          <p:nvPr/>
        </p:nvSpPr>
        <p:spPr>
          <a:xfrm>
            <a:off x="5867950" y="1363775"/>
            <a:ext cx="23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Dynamo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8" name="Google Shape;808;p47"/>
          <p:cNvSpPr/>
          <p:nvPr/>
        </p:nvSpPr>
        <p:spPr>
          <a:xfrm>
            <a:off x="4293354" y="1303025"/>
            <a:ext cx="1211225" cy="614099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625" y="2625325"/>
            <a:ext cx="4914550" cy="17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7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Aymen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1" name="Google Shape;811;p47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8"/>
          <p:cNvSpPr txBox="1"/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/>
              <a:t>Final Result: Dynamo </a:t>
            </a:r>
            <a:endParaRPr/>
          </a:p>
        </p:txBody>
      </p:sp>
      <p:sp>
        <p:nvSpPr>
          <p:cNvPr id="817" name="Google Shape;81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48"/>
          <p:cNvSpPr txBox="1"/>
          <p:nvPr/>
        </p:nvSpPr>
        <p:spPr>
          <a:xfrm>
            <a:off x="982800" y="12721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Main characteristics to be provided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Sedgwick Ave"/>
              <a:ea typeface="Sedgwick Ave"/>
              <a:cs typeface="Sedgwick Ave"/>
              <a:sym typeface="Sedgwick Ave"/>
            </a:endParaRPr>
          </a:p>
        </p:txBody>
      </p:sp>
      <p:sp>
        <p:nvSpPr>
          <p:cNvPr id="819" name="Google Shape;819;p48"/>
          <p:cNvSpPr txBox="1"/>
          <p:nvPr/>
        </p:nvSpPr>
        <p:spPr>
          <a:xfrm>
            <a:off x="5867950" y="1363775"/>
            <a:ext cx="23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Dynamo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0" name="Google Shape;820;p48"/>
          <p:cNvSpPr/>
          <p:nvPr/>
        </p:nvSpPr>
        <p:spPr>
          <a:xfrm>
            <a:off x="4293354" y="1303025"/>
            <a:ext cx="1211225" cy="614099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8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Aymen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2" name="Google Shape;822;p48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23" name="Google Shape;823;p48"/>
          <p:cNvSpPr txBox="1"/>
          <p:nvPr/>
        </p:nvSpPr>
        <p:spPr>
          <a:xfrm>
            <a:off x="-158125" y="43291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Full bridge rectifier at the input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4" name="Google Shape;824;p48"/>
          <p:cNvSpPr txBox="1"/>
          <p:nvPr/>
        </p:nvSpPr>
        <p:spPr>
          <a:xfrm>
            <a:off x="4062600" y="43291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Low-dropout regulator (LM317 IC)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25" name="Google Shape;8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325" y="2244500"/>
            <a:ext cx="816850" cy="967653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8"/>
          <p:cNvSpPr txBox="1"/>
          <p:nvPr/>
        </p:nvSpPr>
        <p:spPr>
          <a:xfrm>
            <a:off x="6924000" y="3289700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otentiometer to adjust the output voltage</a:t>
            </a:r>
            <a:endParaRPr/>
          </a:p>
        </p:txBody>
      </p:sp>
      <p:pic>
        <p:nvPicPr>
          <p:cNvPr id="827" name="Google Shape;8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2000947"/>
            <a:ext cx="6438750" cy="23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48"/>
          <p:cNvSpPr txBox="1"/>
          <p:nvPr/>
        </p:nvSpPr>
        <p:spPr>
          <a:xfrm>
            <a:off x="2614625" y="4336750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Filter the rectified Signal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829" name="Google Shape;829;p48"/>
          <p:cNvCxnSpPr/>
          <p:nvPr/>
        </p:nvCxnSpPr>
        <p:spPr>
          <a:xfrm flipH="1" rot="10800000">
            <a:off x="4543425" y="2796875"/>
            <a:ext cx="2786100" cy="48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9"/>
          <p:cNvSpPr txBox="1"/>
          <p:nvPr>
            <p:ph type="title"/>
          </p:nvPr>
        </p:nvSpPr>
        <p:spPr>
          <a:xfrm>
            <a:off x="720000" y="540000"/>
            <a:ext cx="675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/>
              <a:t>Final Result: Power Consumption</a:t>
            </a:r>
            <a:endParaRPr/>
          </a:p>
        </p:txBody>
      </p:sp>
      <p:sp>
        <p:nvSpPr>
          <p:cNvPr id="835" name="Google Shape;835;p49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Aymen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6" name="Google Shape;836;p49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837" name="Google Shape;8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00" y="2057400"/>
            <a:ext cx="5770674" cy="2978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49"/>
          <p:cNvCxnSpPr/>
          <p:nvPr/>
        </p:nvCxnSpPr>
        <p:spPr>
          <a:xfrm>
            <a:off x="5947175" y="2293150"/>
            <a:ext cx="1382400" cy="1714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9" name="Google Shape;8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250" y="3961905"/>
            <a:ext cx="2764800" cy="769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49"/>
          <p:cNvCxnSpPr>
            <a:endCxn id="841" idx="1"/>
          </p:cNvCxnSpPr>
          <p:nvPr/>
        </p:nvCxnSpPr>
        <p:spPr>
          <a:xfrm flipH="1" rot="10800000">
            <a:off x="1338500" y="1552900"/>
            <a:ext cx="1629900" cy="672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1" name="Google Shape;84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400" y="1112700"/>
            <a:ext cx="2425800" cy="8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49"/>
          <p:cNvSpPr txBox="1"/>
          <p:nvPr/>
        </p:nvSpPr>
        <p:spPr>
          <a:xfrm>
            <a:off x="7329575" y="3011125"/>
            <a:ext cx="122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BM Plex Sans"/>
                <a:ea typeface="IBM Plex Sans"/>
                <a:cs typeface="IBM Plex Sans"/>
                <a:sym typeface="IBM Plex Sans"/>
              </a:rPr>
              <a:t>87.2%</a:t>
            </a:r>
            <a:endParaRPr b="1"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3" name="Google Shape;843;p49"/>
          <p:cNvSpPr/>
          <p:nvPr/>
        </p:nvSpPr>
        <p:spPr>
          <a:xfrm>
            <a:off x="6315075" y="1855000"/>
            <a:ext cx="257100" cy="24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9"/>
          <p:cNvSpPr txBox="1"/>
          <p:nvPr/>
        </p:nvSpPr>
        <p:spPr>
          <a:xfrm>
            <a:off x="6579375" y="1778200"/>
            <a:ext cx="19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ESP32 + 2 LIDAR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5" name="Google Shape;845;p49"/>
          <p:cNvSpPr/>
          <p:nvPr/>
        </p:nvSpPr>
        <p:spPr>
          <a:xfrm>
            <a:off x="6315075" y="2178400"/>
            <a:ext cx="257100" cy="246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9"/>
          <p:cNvSpPr txBox="1"/>
          <p:nvPr/>
        </p:nvSpPr>
        <p:spPr>
          <a:xfrm>
            <a:off x="6579375" y="2101600"/>
            <a:ext cx="27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ESP32 + 2 LIDAR + Dynamo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0"/>
          <p:cNvSpPr/>
          <p:nvPr/>
        </p:nvSpPr>
        <p:spPr>
          <a:xfrm>
            <a:off x="5919995" y="1533830"/>
            <a:ext cx="1204842" cy="2084643"/>
          </a:xfrm>
          <a:custGeom>
            <a:rect b="b" l="l" r="r" t="t"/>
            <a:pathLst>
              <a:path extrusionOk="0" h="24647" w="14245">
                <a:moveTo>
                  <a:pt x="1" y="1"/>
                </a:moveTo>
                <a:lnTo>
                  <a:pt x="1" y="24647"/>
                </a:lnTo>
                <a:lnTo>
                  <a:pt x="14245" y="24647"/>
                </a:lnTo>
                <a:lnTo>
                  <a:pt x="142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0"/>
          <p:cNvSpPr txBox="1"/>
          <p:nvPr>
            <p:ph type="title"/>
          </p:nvPr>
        </p:nvSpPr>
        <p:spPr>
          <a:xfrm>
            <a:off x="890950" y="998250"/>
            <a:ext cx="484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>
                <a:highlight>
                  <a:schemeClr val="accent1"/>
                </a:highlight>
              </a:rPr>
              <a:t>Final Result: Application</a:t>
            </a:r>
            <a:endParaRPr/>
          </a:p>
        </p:txBody>
      </p:sp>
      <p:grpSp>
        <p:nvGrpSpPr>
          <p:cNvPr id="853" name="Google Shape;853;p50"/>
          <p:cNvGrpSpPr/>
          <p:nvPr/>
        </p:nvGrpSpPr>
        <p:grpSpPr>
          <a:xfrm>
            <a:off x="7309082" y="1533818"/>
            <a:ext cx="418021" cy="2518848"/>
            <a:chOff x="5594075" y="4041875"/>
            <a:chExt cx="101400" cy="611000"/>
          </a:xfrm>
        </p:grpSpPr>
        <p:sp>
          <p:nvSpPr>
            <p:cNvPr id="854" name="Google Shape;854;p50"/>
            <p:cNvSpPr/>
            <p:nvPr/>
          </p:nvSpPr>
          <p:spPr>
            <a:xfrm>
              <a:off x="5629800" y="4041875"/>
              <a:ext cx="29900" cy="29925"/>
            </a:xfrm>
            <a:custGeom>
              <a:rect b="b" l="l" r="r" t="t"/>
              <a:pathLst>
                <a:path extrusionOk="0" h="1197" w="1196">
                  <a:moveTo>
                    <a:pt x="598" y="1"/>
                  </a:moveTo>
                  <a:cubicBezTo>
                    <a:pt x="257" y="1"/>
                    <a:pt x="0" y="278"/>
                    <a:pt x="0" y="599"/>
                  </a:cubicBezTo>
                  <a:cubicBezTo>
                    <a:pt x="0" y="918"/>
                    <a:pt x="257" y="1196"/>
                    <a:pt x="598" y="1196"/>
                  </a:cubicBezTo>
                  <a:cubicBezTo>
                    <a:pt x="919" y="1196"/>
                    <a:pt x="1196" y="918"/>
                    <a:pt x="1196" y="599"/>
                  </a:cubicBezTo>
                  <a:cubicBezTo>
                    <a:pt x="1196" y="278"/>
                    <a:pt x="919" y="1"/>
                    <a:pt x="598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5604750" y="4056825"/>
              <a:ext cx="80050" cy="40025"/>
            </a:xfrm>
            <a:custGeom>
              <a:rect b="b" l="l" r="r" t="t"/>
              <a:pathLst>
                <a:path extrusionOk="0" h="1601" w="3202">
                  <a:moveTo>
                    <a:pt x="1600" y="1"/>
                  </a:moveTo>
                  <a:cubicBezTo>
                    <a:pt x="726" y="1"/>
                    <a:pt x="0" y="704"/>
                    <a:pt x="0" y="1601"/>
                  </a:cubicBezTo>
                  <a:lnTo>
                    <a:pt x="3202" y="1601"/>
                  </a:lnTo>
                  <a:cubicBezTo>
                    <a:pt x="3202" y="704"/>
                    <a:pt x="2476" y="1"/>
                    <a:pt x="16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5606875" y="4102175"/>
              <a:ext cx="75250" cy="76850"/>
            </a:xfrm>
            <a:custGeom>
              <a:rect b="b" l="l" r="r" t="t"/>
              <a:pathLst>
                <a:path extrusionOk="0" h="3074" w="3010">
                  <a:moveTo>
                    <a:pt x="1" y="0"/>
                  </a:moveTo>
                  <a:lnTo>
                    <a:pt x="747" y="3074"/>
                  </a:lnTo>
                  <a:lnTo>
                    <a:pt x="2284" y="3074"/>
                  </a:lnTo>
                  <a:lnTo>
                    <a:pt x="3009" y="0"/>
                  </a:lnTo>
                  <a:close/>
                </a:path>
              </a:pathLst>
            </a:custGeom>
            <a:solidFill>
              <a:srgbClr val="F5D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5615425" y="4565350"/>
              <a:ext cx="58150" cy="73150"/>
            </a:xfrm>
            <a:custGeom>
              <a:rect b="b" l="l" r="r" t="t"/>
              <a:pathLst>
                <a:path extrusionOk="0" h="2926" w="2326">
                  <a:moveTo>
                    <a:pt x="0" y="0"/>
                  </a:moveTo>
                  <a:lnTo>
                    <a:pt x="0" y="2925"/>
                  </a:lnTo>
                  <a:lnTo>
                    <a:pt x="2326" y="2925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5629800" y="4263325"/>
              <a:ext cx="29900" cy="302600"/>
            </a:xfrm>
            <a:custGeom>
              <a:rect b="b" l="l" r="r" t="t"/>
              <a:pathLst>
                <a:path extrusionOk="0" h="12104" w="1196">
                  <a:moveTo>
                    <a:pt x="0" y="0"/>
                  </a:moveTo>
                  <a:lnTo>
                    <a:pt x="0" y="12103"/>
                  </a:lnTo>
                  <a:lnTo>
                    <a:pt x="1196" y="12103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5637275" y="4188600"/>
              <a:ext cx="14950" cy="71025"/>
            </a:xfrm>
            <a:custGeom>
              <a:rect b="b" l="l" r="r" t="t"/>
              <a:pathLst>
                <a:path extrusionOk="0" h="2841" w="598">
                  <a:moveTo>
                    <a:pt x="0" y="1"/>
                  </a:moveTo>
                  <a:lnTo>
                    <a:pt x="0" y="2841"/>
                  </a:lnTo>
                  <a:lnTo>
                    <a:pt x="598" y="284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5615425" y="4534400"/>
              <a:ext cx="58150" cy="34725"/>
            </a:xfrm>
            <a:custGeom>
              <a:rect b="b" l="l" r="r" t="t"/>
              <a:pathLst>
                <a:path extrusionOk="0" h="1389" w="2326">
                  <a:moveTo>
                    <a:pt x="0" y="0"/>
                  </a:moveTo>
                  <a:lnTo>
                    <a:pt x="0" y="1389"/>
                  </a:lnTo>
                  <a:lnTo>
                    <a:pt x="2326" y="1389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0"/>
            <p:cNvSpPr/>
            <p:nvPr/>
          </p:nvSpPr>
          <p:spPr>
            <a:xfrm>
              <a:off x="5620200" y="4254775"/>
              <a:ext cx="49100" cy="23000"/>
            </a:xfrm>
            <a:custGeom>
              <a:rect b="b" l="l" r="r" t="t"/>
              <a:pathLst>
                <a:path extrusionOk="0" h="920" w="1964">
                  <a:moveTo>
                    <a:pt x="0" y="1"/>
                  </a:moveTo>
                  <a:lnTo>
                    <a:pt x="0" y="919"/>
                  </a:lnTo>
                  <a:lnTo>
                    <a:pt x="1964" y="919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0"/>
            <p:cNvSpPr/>
            <p:nvPr/>
          </p:nvSpPr>
          <p:spPr>
            <a:xfrm>
              <a:off x="5595650" y="4635775"/>
              <a:ext cx="97700" cy="17100"/>
            </a:xfrm>
            <a:custGeom>
              <a:rect b="b" l="l" r="r" t="t"/>
              <a:pathLst>
                <a:path extrusionOk="0" h="684" w="3908">
                  <a:moveTo>
                    <a:pt x="683" y="1"/>
                  </a:moveTo>
                  <a:cubicBezTo>
                    <a:pt x="299" y="1"/>
                    <a:pt x="0" y="300"/>
                    <a:pt x="0" y="684"/>
                  </a:cubicBezTo>
                  <a:lnTo>
                    <a:pt x="3907" y="684"/>
                  </a:lnTo>
                  <a:cubicBezTo>
                    <a:pt x="3907" y="300"/>
                    <a:pt x="3609" y="1"/>
                    <a:pt x="3245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5603125" y="4102175"/>
              <a:ext cx="83275" cy="76850"/>
            </a:xfrm>
            <a:custGeom>
              <a:rect b="b" l="l" r="r" t="t"/>
              <a:pathLst>
                <a:path extrusionOk="0" h="3074" w="3331">
                  <a:moveTo>
                    <a:pt x="0" y="0"/>
                  </a:moveTo>
                  <a:lnTo>
                    <a:pt x="811" y="3074"/>
                  </a:lnTo>
                  <a:lnTo>
                    <a:pt x="2519" y="3074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5618050" y="4102175"/>
              <a:ext cx="20875" cy="76850"/>
            </a:xfrm>
            <a:custGeom>
              <a:rect b="b" l="l" r="r" t="t"/>
              <a:pathLst>
                <a:path extrusionOk="0" h="3074" w="835">
                  <a:moveTo>
                    <a:pt x="1" y="0"/>
                  </a:moveTo>
                  <a:lnTo>
                    <a:pt x="556" y="3074"/>
                  </a:lnTo>
                  <a:lnTo>
                    <a:pt x="834" y="3074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5650625" y="4102175"/>
              <a:ext cx="20825" cy="76850"/>
            </a:xfrm>
            <a:custGeom>
              <a:rect b="b" l="l" r="r" t="t"/>
              <a:pathLst>
                <a:path extrusionOk="0" h="3074" w="833">
                  <a:moveTo>
                    <a:pt x="556" y="0"/>
                  </a:moveTo>
                  <a:lnTo>
                    <a:pt x="1" y="3074"/>
                  </a:lnTo>
                  <a:lnTo>
                    <a:pt x="277" y="3074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5620200" y="4176350"/>
              <a:ext cx="49100" cy="13900"/>
            </a:xfrm>
            <a:custGeom>
              <a:rect b="b" l="l" r="r" t="t"/>
              <a:pathLst>
                <a:path extrusionOk="0" h="556" w="1964">
                  <a:moveTo>
                    <a:pt x="0" y="1"/>
                  </a:moveTo>
                  <a:lnTo>
                    <a:pt x="0" y="556"/>
                  </a:lnTo>
                  <a:lnTo>
                    <a:pt x="1964" y="556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5594075" y="4092550"/>
              <a:ext cx="101400" cy="12325"/>
            </a:xfrm>
            <a:custGeom>
              <a:rect b="b" l="l" r="r" t="t"/>
              <a:pathLst>
                <a:path extrusionOk="0" h="493" w="4056">
                  <a:moveTo>
                    <a:pt x="256" y="1"/>
                  </a:moveTo>
                  <a:cubicBezTo>
                    <a:pt x="106" y="1"/>
                    <a:pt x="0" y="108"/>
                    <a:pt x="0" y="257"/>
                  </a:cubicBezTo>
                  <a:cubicBezTo>
                    <a:pt x="0" y="385"/>
                    <a:pt x="106" y="493"/>
                    <a:pt x="256" y="493"/>
                  </a:cubicBezTo>
                  <a:lnTo>
                    <a:pt x="3800" y="493"/>
                  </a:lnTo>
                  <a:cubicBezTo>
                    <a:pt x="3928" y="493"/>
                    <a:pt x="4056" y="385"/>
                    <a:pt x="4056" y="257"/>
                  </a:cubicBezTo>
                  <a:cubicBezTo>
                    <a:pt x="4056" y="108"/>
                    <a:pt x="3928" y="1"/>
                    <a:pt x="3800" y="1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Google Shape;86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9" name="Google Shape;869;p50"/>
          <p:cNvSpPr txBox="1"/>
          <p:nvPr>
            <p:ph idx="4294967295" type="body"/>
          </p:nvPr>
        </p:nvSpPr>
        <p:spPr>
          <a:xfrm>
            <a:off x="890950" y="1713061"/>
            <a:ext cx="44106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 written in </a:t>
            </a:r>
            <a:endParaRPr/>
          </a:p>
        </p:txBody>
      </p:sp>
      <p:pic>
        <p:nvPicPr>
          <p:cNvPr id="870" name="Google Shape;8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300" y="1798211"/>
            <a:ext cx="1019050" cy="2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50"/>
          <p:cNvSpPr txBox="1"/>
          <p:nvPr>
            <p:ph idx="4294967295" type="body"/>
          </p:nvPr>
        </p:nvSpPr>
        <p:spPr>
          <a:xfrm>
            <a:off x="1130038" y="2559038"/>
            <a:ext cx="4410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OpenStreetMap</a:t>
            </a:r>
            <a:r>
              <a:rPr lang="en"/>
              <a:t> </a:t>
            </a:r>
            <a:r>
              <a:rPr lang="en"/>
              <a:t>Map data (Open database)</a:t>
            </a:r>
            <a:endParaRPr/>
          </a:p>
        </p:txBody>
      </p:sp>
      <p:pic>
        <p:nvPicPr>
          <p:cNvPr id="872" name="Google Shape;8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38" y="2518441"/>
            <a:ext cx="656625" cy="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35" y="3317163"/>
            <a:ext cx="656625" cy="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412" y="4164449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0"/>
          <p:cNvSpPr txBox="1"/>
          <p:nvPr>
            <p:ph idx="4294967295" type="body"/>
          </p:nvPr>
        </p:nvSpPr>
        <p:spPr>
          <a:xfrm>
            <a:off x="1130038" y="3374900"/>
            <a:ext cx="4410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Geoapify</a:t>
            </a:r>
            <a:r>
              <a:rPr lang="en"/>
              <a:t> </a:t>
            </a:r>
            <a:r>
              <a:rPr lang="en"/>
              <a:t>Map tiles, routing and place search</a:t>
            </a:r>
            <a:endParaRPr/>
          </a:p>
        </p:txBody>
      </p:sp>
      <p:grpSp>
        <p:nvGrpSpPr>
          <p:cNvPr id="876" name="Google Shape;876;p50"/>
          <p:cNvGrpSpPr/>
          <p:nvPr/>
        </p:nvGrpSpPr>
        <p:grpSpPr>
          <a:xfrm>
            <a:off x="5811225" y="1085300"/>
            <a:ext cx="1421198" cy="2965713"/>
            <a:chOff x="5811225" y="1085300"/>
            <a:chExt cx="1421198" cy="2965713"/>
          </a:xfrm>
        </p:grpSpPr>
        <p:grpSp>
          <p:nvGrpSpPr>
            <p:cNvPr id="877" name="Google Shape;877;p50"/>
            <p:cNvGrpSpPr/>
            <p:nvPr/>
          </p:nvGrpSpPr>
          <p:grpSpPr>
            <a:xfrm>
              <a:off x="5811225" y="1085300"/>
              <a:ext cx="1421198" cy="2965713"/>
              <a:chOff x="5811225" y="1542500"/>
              <a:chExt cx="1421198" cy="2965713"/>
            </a:xfrm>
          </p:grpSpPr>
          <p:sp>
            <p:nvSpPr>
              <p:cNvPr id="878" name="Google Shape;878;p50"/>
              <p:cNvSpPr/>
              <p:nvPr/>
            </p:nvSpPr>
            <p:spPr>
              <a:xfrm>
                <a:off x="5811225" y="1542500"/>
                <a:ext cx="1421198" cy="2965713"/>
              </a:xfrm>
              <a:custGeom>
                <a:rect b="b" l="l" r="r" t="t"/>
                <a:pathLst>
                  <a:path extrusionOk="0" h="35064" w="16803">
                    <a:moveTo>
                      <a:pt x="1287" y="0"/>
                    </a:moveTo>
                    <a:cubicBezTo>
                      <a:pt x="556" y="0"/>
                      <a:pt x="1" y="555"/>
                      <a:pt x="1" y="1286"/>
                    </a:cubicBezTo>
                    <a:lnTo>
                      <a:pt x="1" y="33792"/>
                    </a:lnTo>
                    <a:cubicBezTo>
                      <a:pt x="1" y="34523"/>
                      <a:pt x="556" y="35063"/>
                      <a:pt x="1287" y="35063"/>
                    </a:cubicBezTo>
                    <a:lnTo>
                      <a:pt x="15531" y="35063"/>
                    </a:lnTo>
                    <a:cubicBezTo>
                      <a:pt x="16261" y="35063"/>
                      <a:pt x="16802" y="34523"/>
                      <a:pt x="16802" y="33792"/>
                    </a:cubicBezTo>
                    <a:lnTo>
                      <a:pt x="16802" y="1286"/>
                    </a:lnTo>
                    <a:cubicBezTo>
                      <a:pt x="16802" y="555"/>
                      <a:pt x="16261" y="0"/>
                      <a:pt x="15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0"/>
              <p:cNvSpPr/>
              <p:nvPr/>
            </p:nvSpPr>
            <p:spPr>
              <a:xfrm>
                <a:off x="6414283" y="4171915"/>
                <a:ext cx="216356" cy="216356"/>
              </a:xfrm>
              <a:custGeom>
                <a:rect b="b" l="l" r="r" t="t"/>
                <a:pathLst>
                  <a:path extrusionOk="0" h="2558" w="2558">
                    <a:moveTo>
                      <a:pt x="1272" y="0"/>
                    </a:moveTo>
                    <a:cubicBezTo>
                      <a:pt x="541" y="0"/>
                      <a:pt x="0" y="541"/>
                      <a:pt x="0" y="1271"/>
                    </a:cubicBezTo>
                    <a:cubicBezTo>
                      <a:pt x="0" y="2002"/>
                      <a:pt x="541" y="2557"/>
                      <a:pt x="1272" y="2557"/>
                    </a:cubicBezTo>
                    <a:cubicBezTo>
                      <a:pt x="2002" y="2557"/>
                      <a:pt x="2557" y="2002"/>
                      <a:pt x="2557" y="1271"/>
                    </a:cubicBezTo>
                    <a:cubicBezTo>
                      <a:pt x="2557" y="541"/>
                      <a:pt x="2002" y="0"/>
                      <a:pt x="1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0" name="Google Shape;880;p50"/>
            <p:cNvSpPr/>
            <p:nvPr/>
          </p:nvSpPr>
          <p:spPr>
            <a:xfrm>
              <a:off x="6281675" y="3641100"/>
              <a:ext cx="480300" cy="33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1" name="Google Shape;881;p50"/>
          <p:cNvSpPr txBox="1"/>
          <p:nvPr>
            <p:ph idx="4294967295" type="body"/>
          </p:nvPr>
        </p:nvSpPr>
        <p:spPr>
          <a:xfrm>
            <a:off x="1130050" y="4205100"/>
            <a:ext cx="4410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MapLibre</a:t>
            </a:r>
            <a:r>
              <a:rPr lang="en"/>
              <a:t> Android m</a:t>
            </a:r>
            <a:r>
              <a:rPr lang="en"/>
              <a:t>ap renderer</a:t>
            </a:r>
            <a:endParaRPr/>
          </a:p>
        </p:txBody>
      </p:sp>
      <p:pic>
        <p:nvPicPr>
          <p:cNvPr id="882" name="Google Shape;882;p50"/>
          <p:cNvPicPr preferRelativeResize="0"/>
          <p:nvPr/>
        </p:nvPicPr>
        <p:blipFill rotWithShape="1">
          <a:blip r:embed="rId7">
            <a:alphaModFix/>
          </a:blip>
          <a:srcRect b="631" l="0" r="0" t="631"/>
          <a:stretch/>
        </p:blipFill>
        <p:spPr>
          <a:xfrm>
            <a:off x="5919988" y="1386549"/>
            <a:ext cx="1204826" cy="2379213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50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Arnaud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4" name="Google Shape;884;p50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1"/>
          <p:cNvSpPr txBox="1"/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>
                <a:highlight>
                  <a:schemeClr val="accent1"/>
                </a:highlight>
              </a:rPr>
              <a:t>Final Result</a:t>
            </a:r>
            <a:r>
              <a:rPr lang="en"/>
              <a:t>: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1" name="Google Shape;891;p51"/>
          <p:cNvPicPr preferRelativeResize="0"/>
          <p:nvPr/>
        </p:nvPicPr>
        <p:blipFill rotWithShape="1">
          <a:blip r:embed="rId3">
            <a:alphaModFix/>
          </a:blip>
          <a:srcRect b="631" l="0" r="0" t="631"/>
          <a:stretch/>
        </p:blipFill>
        <p:spPr>
          <a:xfrm>
            <a:off x="3657600" y="1349550"/>
            <a:ext cx="1828800" cy="361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51"/>
          <p:cNvPicPr preferRelativeResize="0"/>
          <p:nvPr/>
        </p:nvPicPr>
        <p:blipFill rotWithShape="1">
          <a:blip r:embed="rId4">
            <a:alphaModFix/>
          </a:blip>
          <a:srcRect b="631" l="0" r="0" t="631"/>
          <a:stretch/>
        </p:blipFill>
        <p:spPr>
          <a:xfrm>
            <a:off x="1600199" y="1349550"/>
            <a:ext cx="1828800" cy="361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51"/>
          <p:cNvPicPr preferRelativeResize="0"/>
          <p:nvPr/>
        </p:nvPicPr>
        <p:blipFill rotWithShape="1">
          <a:blip r:embed="rId5">
            <a:alphaModFix/>
          </a:blip>
          <a:srcRect b="631" l="0" r="0" t="631"/>
          <a:stretch/>
        </p:blipFill>
        <p:spPr>
          <a:xfrm>
            <a:off x="5715001" y="1349550"/>
            <a:ext cx="1828800" cy="3611402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51"/>
          <p:cNvSpPr txBox="1"/>
          <p:nvPr>
            <p:ph idx="4294967295" type="body"/>
          </p:nvPr>
        </p:nvSpPr>
        <p:spPr>
          <a:xfrm>
            <a:off x="5495400" y="627650"/>
            <a:ext cx="44106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 written in </a:t>
            </a:r>
            <a:endParaRPr/>
          </a:p>
        </p:txBody>
      </p:sp>
      <p:pic>
        <p:nvPicPr>
          <p:cNvPr id="895" name="Google Shape;89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5750" y="712800"/>
            <a:ext cx="1019049" cy="2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1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Arnaud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7" name="Google Shape;897;p51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3" name="Google Shape;903;p52"/>
          <p:cNvPicPr preferRelativeResize="0"/>
          <p:nvPr/>
        </p:nvPicPr>
        <p:blipFill rotWithShape="1">
          <a:blip r:embed="rId3">
            <a:alphaModFix/>
          </a:blip>
          <a:srcRect b="631" l="0" r="0" t="631"/>
          <a:stretch/>
        </p:blipFill>
        <p:spPr>
          <a:xfrm>
            <a:off x="3657602" y="1349550"/>
            <a:ext cx="1828800" cy="361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52"/>
          <p:cNvPicPr preferRelativeResize="0"/>
          <p:nvPr/>
        </p:nvPicPr>
        <p:blipFill rotWithShape="1">
          <a:blip r:embed="rId4">
            <a:alphaModFix/>
          </a:blip>
          <a:srcRect b="631" l="0" r="0" t="631"/>
          <a:stretch/>
        </p:blipFill>
        <p:spPr>
          <a:xfrm>
            <a:off x="1600201" y="1349550"/>
            <a:ext cx="1828800" cy="361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52"/>
          <p:cNvPicPr preferRelativeResize="0"/>
          <p:nvPr/>
        </p:nvPicPr>
        <p:blipFill rotWithShape="1">
          <a:blip r:embed="rId5">
            <a:alphaModFix/>
          </a:blip>
          <a:srcRect b="4446" l="0" r="0" t="4437"/>
          <a:stretch/>
        </p:blipFill>
        <p:spPr>
          <a:xfrm>
            <a:off x="5715000" y="1349550"/>
            <a:ext cx="1828799" cy="3611402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52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Arnaud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7" name="Google Shape;907;p52"/>
          <p:cNvSpPr txBox="1"/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>
                <a:highlight>
                  <a:schemeClr val="accent1"/>
                </a:highlight>
              </a:rPr>
              <a:t>Final Result</a:t>
            </a:r>
            <a:r>
              <a:rPr lang="en"/>
              <a:t>: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2"/>
          <p:cNvSpPr txBox="1"/>
          <p:nvPr>
            <p:ph idx="4294967295" type="body"/>
          </p:nvPr>
        </p:nvSpPr>
        <p:spPr>
          <a:xfrm>
            <a:off x="5495400" y="627650"/>
            <a:ext cx="44106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 written in </a:t>
            </a:r>
            <a:endParaRPr/>
          </a:p>
        </p:txBody>
      </p:sp>
      <p:pic>
        <p:nvPicPr>
          <p:cNvPr id="909" name="Google Shape;90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5750" y="712800"/>
            <a:ext cx="1019049" cy="2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52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/>
        </p:nvSpPr>
        <p:spPr>
          <a:xfrm>
            <a:off x="1576225" y="159175"/>
            <a:ext cx="60894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SAFE CITY FOR CYCLISTS</a:t>
            </a:r>
            <a:endParaRPr sz="3200">
              <a:solidFill>
                <a:srgbClr val="333A47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372" name="Google Shape;372;p35"/>
          <p:cNvSpPr txBox="1"/>
          <p:nvPr/>
        </p:nvSpPr>
        <p:spPr>
          <a:xfrm>
            <a:off x="518550" y="2031825"/>
            <a:ext cx="24945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Jean-Rémy Hok</a:t>
            </a:r>
            <a:br>
              <a:rPr b="1" lang="e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Server and Mobile app</a:t>
            </a:r>
            <a:endParaRPr b="1"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Networking and Computer Science studen</a:t>
            </a:r>
            <a:r>
              <a:rPr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5732125" y="2000900"/>
            <a:ext cx="25788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Aymen Boukezzata</a:t>
            </a:r>
            <a:br>
              <a:rPr b="1" lang="e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Hardware and embedded software</a:t>
            </a:r>
            <a:endParaRPr b="1"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Electronics and Automation studen</a:t>
            </a:r>
            <a:r>
              <a:rPr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35"/>
          <p:cNvSpPr txBox="1"/>
          <p:nvPr/>
        </p:nvSpPr>
        <p:spPr>
          <a:xfrm>
            <a:off x="720003" y="4110275"/>
            <a:ext cx="2355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Thomas Berton</a:t>
            </a:r>
            <a:br>
              <a:rPr b="1" lang="e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Hardware and embedded software</a:t>
            </a:r>
            <a:endParaRPr b="1"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Electronics and Automation studen</a:t>
            </a:r>
            <a:r>
              <a:rPr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35"/>
          <p:cNvSpPr txBox="1"/>
          <p:nvPr/>
        </p:nvSpPr>
        <p:spPr>
          <a:xfrm>
            <a:off x="5732125" y="4048425"/>
            <a:ext cx="25788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Mohamed Arselan Meslouh</a:t>
            </a:r>
            <a:br>
              <a:rPr b="1" lang="e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Hardware and embedded software</a:t>
            </a:r>
            <a:endParaRPr b="1"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Advanced Master in IoT student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3164675" y="2993650"/>
            <a:ext cx="2355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Arnaud Vergnet</a:t>
            </a:r>
            <a:br>
              <a:rPr b="1" lang="e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LEADER  </a:t>
            </a:r>
            <a:endParaRPr b="1"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Mobile app</a:t>
            </a:r>
            <a:endParaRPr b="1"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Networking and Computer Science student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" name="Google Shape;377;p35"/>
          <p:cNvPicPr preferRelativeResize="0"/>
          <p:nvPr/>
        </p:nvPicPr>
        <p:blipFill rotWithShape="1">
          <a:blip r:embed="rId3">
            <a:alphaModFix/>
          </a:blip>
          <a:srcRect b="0" l="12299" r="12291" t="0"/>
          <a:stretch/>
        </p:blipFill>
        <p:spPr>
          <a:xfrm>
            <a:off x="6383926" y="3063725"/>
            <a:ext cx="948900" cy="83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/>
          </a:blip>
          <a:srcRect b="17348" l="4503" r="4512" t="0"/>
          <a:stretch/>
        </p:blipFill>
        <p:spPr>
          <a:xfrm>
            <a:off x="6473925" y="1009076"/>
            <a:ext cx="858900" cy="90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9" name="Google Shape;3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7213" y="1774849"/>
            <a:ext cx="1145400" cy="114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 rotWithShape="1">
          <a:blip r:embed="rId6">
            <a:alphaModFix/>
          </a:blip>
          <a:srcRect b="13005" l="0" r="0" t="6859"/>
          <a:stretch/>
        </p:blipFill>
        <p:spPr>
          <a:xfrm>
            <a:off x="1261999" y="988527"/>
            <a:ext cx="948900" cy="94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1" name="Google Shape;381;p35"/>
          <p:cNvPicPr preferRelativeResize="0"/>
          <p:nvPr/>
        </p:nvPicPr>
        <p:blipFill rotWithShape="1">
          <a:blip r:embed="rId7">
            <a:alphaModFix/>
          </a:blip>
          <a:srcRect b="21782" l="26320" r="26315" t="35724"/>
          <a:stretch/>
        </p:blipFill>
        <p:spPr>
          <a:xfrm>
            <a:off x="1211010" y="3125350"/>
            <a:ext cx="1050900" cy="9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2" name="Google Shape;38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53"/>
          <p:cNvGrpSpPr/>
          <p:nvPr/>
        </p:nvGrpSpPr>
        <p:grpSpPr>
          <a:xfrm>
            <a:off x="4686300" y="1710275"/>
            <a:ext cx="3441493" cy="2766474"/>
            <a:chOff x="4686300" y="1710275"/>
            <a:chExt cx="3441493" cy="2766474"/>
          </a:xfrm>
        </p:grpSpPr>
        <p:sp>
          <p:nvSpPr>
            <p:cNvPr id="916" name="Google Shape;916;p53"/>
            <p:cNvSpPr/>
            <p:nvPr/>
          </p:nvSpPr>
          <p:spPr>
            <a:xfrm>
              <a:off x="5887144" y="2739394"/>
              <a:ext cx="1040234" cy="1737350"/>
            </a:xfrm>
            <a:custGeom>
              <a:rect b="b" l="l" r="r" t="t"/>
              <a:pathLst>
                <a:path extrusionOk="0" h="57343" w="34334">
                  <a:moveTo>
                    <a:pt x="9132" y="0"/>
                  </a:moveTo>
                  <a:lnTo>
                    <a:pt x="8942" y="1651"/>
                  </a:lnTo>
                  <a:lnTo>
                    <a:pt x="7306" y="25757"/>
                  </a:lnTo>
                  <a:lnTo>
                    <a:pt x="7306" y="26122"/>
                  </a:lnTo>
                  <a:lnTo>
                    <a:pt x="6941" y="30315"/>
                  </a:lnTo>
                  <a:lnTo>
                    <a:pt x="6210" y="41637"/>
                  </a:lnTo>
                  <a:lnTo>
                    <a:pt x="6020" y="44749"/>
                  </a:lnTo>
                  <a:lnTo>
                    <a:pt x="5845" y="48036"/>
                  </a:lnTo>
                  <a:cubicBezTo>
                    <a:pt x="5845" y="49132"/>
                    <a:pt x="5290" y="50228"/>
                    <a:pt x="4559" y="50958"/>
                  </a:cubicBezTo>
                  <a:lnTo>
                    <a:pt x="1097" y="54421"/>
                  </a:lnTo>
                  <a:cubicBezTo>
                    <a:pt x="1" y="55516"/>
                    <a:pt x="731" y="57343"/>
                    <a:pt x="2368" y="57343"/>
                  </a:cubicBezTo>
                  <a:lnTo>
                    <a:pt x="31952" y="57343"/>
                  </a:lnTo>
                  <a:cubicBezTo>
                    <a:pt x="33603" y="57343"/>
                    <a:pt x="34334" y="55516"/>
                    <a:pt x="33238" y="54421"/>
                  </a:cubicBezTo>
                  <a:lnTo>
                    <a:pt x="29761" y="50958"/>
                  </a:lnTo>
                  <a:cubicBezTo>
                    <a:pt x="29030" y="50228"/>
                    <a:pt x="28490" y="49132"/>
                    <a:pt x="28490" y="48036"/>
                  </a:cubicBezTo>
                  <a:lnTo>
                    <a:pt x="28300" y="44749"/>
                  </a:lnTo>
                  <a:lnTo>
                    <a:pt x="28125" y="41637"/>
                  </a:lnTo>
                  <a:lnTo>
                    <a:pt x="27394" y="30315"/>
                  </a:lnTo>
                  <a:lnTo>
                    <a:pt x="27029" y="26122"/>
                  </a:lnTo>
                  <a:lnTo>
                    <a:pt x="27029" y="25757"/>
                  </a:lnTo>
                  <a:lnTo>
                    <a:pt x="25378" y="1651"/>
                  </a:lnTo>
                  <a:lnTo>
                    <a:pt x="25203" y="0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3"/>
            <p:cNvSpPr/>
            <p:nvPr/>
          </p:nvSpPr>
          <p:spPr>
            <a:xfrm>
              <a:off x="5903535" y="4095182"/>
              <a:ext cx="1007028" cy="381567"/>
            </a:xfrm>
            <a:custGeom>
              <a:rect b="b" l="l" r="r" t="t"/>
              <a:pathLst>
                <a:path extrusionOk="0" h="12594" w="33238">
                  <a:moveTo>
                    <a:pt x="5479" y="0"/>
                  </a:moveTo>
                  <a:lnTo>
                    <a:pt x="5304" y="3287"/>
                  </a:lnTo>
                  <a:cubicBezTo>
                    <a:pt x="5304" y="4383"/>
                    <a:pt x="4749" y="5479"/>
                    <a:pt x="4018" y="6209"/>
                  </a:cubicBezTo>
                  <a:lnTo>
                    <a:pt x="556" y="9672"/>
                  </a:lnTo>
                  <a:cubicBezTo>
                    <a:pt x="190" y="10037"/>
                    <a:pt x="1" y="10402"/>
                    <a:pt x="1" y="10767"/>
                  </a:cubicBezTo>
                  <a:cubicBezTo>
                    <a:pt x="1" y="11688"/>
                    <a:pt x="731" y="12594"/>
                    <a:pt x="1827" y="12594"/>
                  </a:cubicBezTo>
                  <a:lnTo>
                    <a:pt x="31411" y="12594"/>
                  </a:lnTo>
                  <a:cubicBezTo>
                    <a:pt x="32507" y="12594"/>
                    <a:pt x="33237" y="11688"/>
                    <a:pt x="33237" y="10767"/>
                  </a:cubicBezTo>
                  <a:cubicBezTo>
                    <a:pt x="33237" y="10402"/>
                    <a:pt x="33062" y="10037"/>
                    <a:pt x="32697" y="9672"/>
                  </a:cubicBezTo>
                  <a:lnTo>
                    <a:pt x="29220" y="6209"/>
                  </a:lnTo>
                  <a:cubicBezTo>
                    <a:pt x="28489" y="5479"/>
                    <a:pt x="27949" y="4383"/>
                    <a:pt x="27949" y="3287"/>
                  </a:cubicBezTo>
                  <a:lnTo>
                    <a:pt x="27759" y="0"/>
                  </a:lnTo>
                  <a:close/>
                </a:path>
              </a:pathLst>
            </a:custGeom>
            <a:solidFill>
              <a:srgbClr val="AEAE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4686300" y="1710275"/>
              <a:ext cx="3441493" cy="2290642"/>
            </a:xfrm>
            <a:custGeom>
              <a:rect b="b" l="l" r="r" t="t"/>
              <a:pathLst>
                <a:path extrusionOk="0" h="75605" w="113590">
                  <a:moveTo>
                    <a:pt x="2922" y="0"/>
                  </a:moveTo>
                  <a:cubicBezTo>
                    <a:pt x="2747" y="190"/>
                    <a:pt x="2557" y="190"/>
                    <a:pt x="2381" y="190"/>
                  </a:cubicBezTo>
                  <a:lnTo>
                    <a:pt x="2191" y="365"/>
                  </a:lnTo>
                  <a:lnTo>
                    <a:pt x="2016" y="365"/>
                  </a:lnTo>
                  <a:lnTo>
                    <a:pt x="1826" y="555"/>
                  </a:lnTo>
                  <a:cubicBezTo>
                    <a:pt x="1651" y="730"/>
                    <a:pt x="1461" y="730"/>
                    <a:pt x="1461" y="920"/>
                  </a:cubicBezTo>
                  <a:lnTo>
                    <a:pt x="1286" y="920"/>
                  </a:lnTo>
                  <a:lnTo>
                    <a:pt x="1096" y="1096"/>
                  </a:lnTo>
                  <a:lnTo>
                    <a:pt x="920" y="1286"/>
                  </a:lnTo>
                  <a:lnTo>
                    <a:pt x="730" y="1461"/>
                  </a:lnTo>
                  <a:cubicBezTo>
                    <a:pt x="730" y="1651"/>
                    <a:pt x="555" y="1651"/>
                    <a:pt x="555" y="1826"/>
                  </a:cubicBezTo>
                  <a:cubicBezTo>
                    <a:pt x="555" y="1826"/>
                    <a:pt x="555" y="2016"/>
                    <a:pt x="365" y="2016"/>
                  </a:cubicBezTo>
                  <a:lnTo>
                    <a:pt x="365" y="2191"/>
                  </a:lnTo>
                  <a:cubicBezTo>
                    <a:pt x="365" y="2381"/>
                    <a:pt x="190" y="2381"/>
                    <a:pt x="190" y="2381"/>
                  </a:cubicBezTo>
                  <a:lnTo>
                    <a:pt x="190" y="2557"/>
                  </a:lnTo>
                  <a:lnTo>
                    <a:pt x="190" y="2747"/>
                  </a:lnTo>
                  <a:cubicBezTo>
                    <a:pt x="190" y="2922"/>
                    <a:pt x="0" y="3112"/>
                    <a:pt x="0" y="3287"/>
                  </a:cubicBezTo>
                  <a:lnTo>
                    <a:pt x="0" y="3842"/>
                  </a:lnTo>
                  <a:lnTo>
                    <a:pt x="0" y="71952"/>
                  </a:lnTo>
                  <a:lnTo>
                    <a:pt x="0" y="72142"/>
                  </a:lnTo>
                  <a:lnTo>
                    <a:pt x="0" y="72317"/>
                  </a:lnTo>
                  <a:cubicBezTo>
                    <a:pt x="0" y="72507"/>
                    <a:pt x="0" y="72682"/>
                    <a:pt x="190" y="72872"/>
                  </a:cubicBezTo>
                  <a:lnTo>
                    <a:pt x="190" y="73048"/>
                  </a:lnTo>
                  <a:lnTo>
                    <a:pt x="190" y="73238"/>
                  </a:lnTo>
                  <a:cubicBezTo>
                    <a:pt x="365" y="73238"/>
                    <a:pt x="365" y="73413"/>
                    <a:pt x="365" y="73413"/>
                  </a:cubicBezTo>
                  <a:lnTo>
                    <a:pt x="365" y="73603"/>
                  </a:lnTo>
                  <a:lnTo>
                    <a:pt x="555" y="73778"/>
                  </a:lnTo>
                  <a:cubicBezTo>
                    <a:pt x="555" y="73968"/>
                    <a:pt x="730" y="74143"/>
                    <a:pt x="730" y="74143"/>
                  </a:cubicBezTo>
                  <a:lnTo>
                    <a:pt x="1096" y="74509"/>
                  </a:lnTo>
                  <a:lnTo>
                    <a:pt x="1286" y="74698"/>
                  </a:lnTo>
                  <a:lnTo>
                    <a:pt x="1651" y="75064"/>
                  </a:lnTo>
                  <a:cubicBezTo>
                    <a:pt x="1826" y="75064"/>
                    <a:pt x="1826" y="75064"/>
                    <a:pt x="1826" y="75239"/>
                  </a:cubicBezTo>
                  <a:lnTo>
                    <a:pt x="2016" y="75239"/>
                  </a:lnTo>
                  <a:cubicBezTo>
                    <a:pt x="2191" y="75239"/>
                    <a:pt x="2191" y="75239"/>
                    <a:pt x="2191" y="75429"/>
                  </a:cubicBezTo>
                  <a:lnTo>
                    <a:pt x="2381" y="75429"/>
                  </a:lnTo>
                  <a:cubicBezTo>
                    <a:pt x="2557" y="75429"/>
                    <a:pt x="2747" y="75604"/>
                    <a:pt x="2922" y="75604"/>
                  </a:cubicBezTo>
                  <a:lnTo>
                    <a:pt x="109762" y="75604"/>
                  </a:lnTo>
                  <a:cubicBezTo>
                    <a:pt x="110858" y="75604"/>
                    <a:pt x="111764" y="75239"/>
                    <a:pt x="112494" y="74698"/>
                  </a:cubicBezTo>
                  <a:cubicBezTo>
                    <a:pt x="113049" y="73968"/>
                    <a:pt x="113415" y="73238"/>
                    <a:pt x="113590" y="72317"/>
                  </a:cubicBezTo>
                  <a:lnTo>
                    <a:pt x="113590" y="71952"/>
                  </a:lnTo>
                  <a:lnTo>
                    <a:pt x="113590" y="3842"/>
                  </a:lnTo>
                  <a:cubicBezTo>
                    <a:pt x="113590" y="1651"/>
                    <a:pt x="111954" y="0"/>
                    <a:pt x="109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4802703" y="1826678"/>
              <a:ext cx="3209141" cy="1704143"/>
            </a:xfrm>
            <a:custGeom>
              <a:rect b="b" l="l" r="r" t="t"/>
              <a:pathLst>
                <a:path extrusionOk="0" h="56247" w="105921">
                  <a:moveTo>
                    <a:pt x="0" y="0"/>
                  </a:moveTo>
                  <a:lnTo>
                    <a:pt x="0" y="56247"/>
                  </a:lnTo>
                  <a:lnTo>
                    <a:pt x="105920" y="56247"/>
                  </a:lnTo>
                  <a:lnTo>
                    <a:pt x="105920" y="0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4802703" y="1826678"/>
              <a:ext cx="3209141" cy="1693085"/>
            </a:xfrm>
            <a:custGeom>
              <a:rect b="b" l="l" r="r" t="t"/>
              <a:pathLst>
                <a:path extrusionOk="0" h="55882" w="105921">
                  <a:moveTo>
                    <a:pt x="0" y="0"/>
                  </a:moveTo>
                  <a:lnTo>
                    <a:pt x="0" y="55882"/>
                  </a:lnTo>
                  <a:lnTo>
                    <a:pt x="105920" y="55882"/>
                  </a:lnTo>
                  <a:lnTo>
                    <a:pt x="105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4686300" y="3657836"/>
              <a:ext cx="3441493" cy="343089"/>
            </a:xfrm>
            <a:custGeom>
              <a:rect b="b" l="l" r="r" t="t"/>
              <a:pathLst>
                <a:path extrusionOk="0" h="11324" w="113590">
                  <a:moveTo>
                    <a:pt x="0" y="1"/>
                  </a:moveTo>
                  <a:lnTo>
                    <a:pt x="0" y="7671"/>
                  </a:lnTo>
                  <a:lnTo>
                    <a:pt x="0" y="7861"/>
                  </a:lnTo>
                  <a:lnTo>
                    <a:pt x="0" y="8036"/>
                  </a:lnTo>
                  <a:cubicBezTo>
                    <a:pt x="0" y="8226"/>
                    <a:pt x="0" y="8401"/>
                    <a:pt x="190" y="8591"/>
                  </a:cubicBezTo>
                  <a:lnTo>
                    <a:pt x="190" y="8767"/>
                  </a:lnTo>
                  <a:lnTo>
                    <a:pt x="190" y="8957"/>
                  </a:lnTo>
                  <a:cubicBezTo>
                    <a:pt x="365" y="8957"/>
                    <a:pt x="365" y="9132"/>
                    <a:pt x="365" y="9132"/>
                  </a:cubicBezTo>
                  <a:lnTo>
                    <a:pt x="365" y="9322"/>
                  </a:lnTo>
                  <a:lnTo>
                    <a:pt x="555" y="9497"/>
                  </a:lnTo>
                  <a:cubicBezTo>
                    <a:pt x="555" y="9687"/>
                    <a:pt x="730" y="9862"/>
                    <a:pt x="730" y="9862"/>
                  </a:cubicBezTo>
                  <a:lnTo>
                    <a:pt x="1096" y="10228"/>
                  </a:lnTo>
                  <a:lnTo>
                    <a:pt x="1286" y="10417"/>
                  </a:lnTo>
                  <a:lnTo>
                    <a:pt x="1651" y="10783"/>
                  </a:lnTo>
                  <a:cubicBezTo>
                    <a:pt x="1826" y="10783"/>
                    <a:pt x="1826" y="10783"/>
                    <a:pt x="1826" y="10958"/>
                  </a:cubicBezTo>
                  <a:lnTo>
                    <a:pt x="2016" y="10958"/>
                  </a:lnTo>
                  <a:cubicBezTo>
                    <a:pt x="2191" y="10958"/>
                    <a:pt x="2191" y="10958"/>
                    <a:pt x="2191" y="11148"/>
                  </a:cubicBezTo>
                  <a:lnTo>
                    <a:pt x="2381" y="11148"/>
                  </a:lnTo>
                  <a:cubicBezTo>
                    <a:pt x="2557" y="11148"/>
                    <a:pt x="2747" y="11323"/>
                    <a:pt x="2922" y="11323"/>
                  </a:cubicBezTo>
                  <a:lnTo>
                    <a:pt x="109762" y="11323"/>
                  </a:lnTo>
                  <a:cubicBezTo>
                    <a:pt x="110858" y="11323"/>
                    <a:pt x="111764" y="10958"/>
                    <a:pt x="112494" y="10417"/>
                  </a:cubicBezTo>
                  <a:cubicBezTo>
                    <a:pt x="113049" y="9687"/>
                    <a:pt x="113415" y="8957"/>
                    <a:pt x="113590" y="8036"/>
                  </a:cubicBezTo>
                  <a:lnTo>
                    <a:pt x="113590" y="7671"/>
                  </a:lnTo>
                  <a:lnTo>
                    <a:pt x="113590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6351939" y="3774270"/>
              <a:ext cx="110677" cy="115979"/>
            </a:xfrm>
            <a:custGeom>
              <a:rect b="b" l="l" r="r" t="t"/>
              <a:pathLst>
                <a:path extrusionOk="0" h="3828" w="3653">
                  <a:moveTo>
                    <a:pt x="1826" y="0"/>
                  </a:moveTo>
                  <a:cubicBezTo>
                    <a:pt x="731" y="0"/>
                    <a:pt x="0" y="906"/>
                    <a:pt x="0" y="1826"/>
                  </a:cubicBezTo>
                  <a:cubicBezTo>
                    <a:pt x="0" y="2922"/>
                    <a:pt x="731" y="3828"/>
                    <a:pt x="1826" y="3828"/>
                  </a:cubicBezTo>
                  <a:cubicBezTo>
                    <a:pt x="2922" y="3828"/>
                    <a:pt x="3652" y="2922"/>
                    <a:pt x="3652" y="1826"/>
                  </a:cubicBezTo>
                  <a:cubicBezTo>
                    <a:pt x="3652" y="906"/>
                    <a:pt x="2922" y="0"/>
                    <a:pt x="1826" y="0"/>
                  </a:cubicBezTo>
                  <a:close/>
                </a:path>
              </a:pathLst>
            </a:custGeom>
            <a:solidFill>
              <a:srgbClr val="AEAE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6069535" y="4000896"/>
              <a:ext cx="675028" cy="94316"/>
            </a:xfrm>
            <a:custGeom>
              <a:rect b="b" l="l" r="r" t="t"/>
              <a:pathLst>
                <a:path extrusionOk="0" h="3113" w="22280">
                  <a:moveTo>
                    <a:pt x="190" y="0"/>
                  </a:moveTo>
                  <a:lnTo>
                    <a:pt x="0" y="3112"/>
                  </a:lnTo>
                  <a:lnTo>
                    <a:pt x="22280" y="3112"/>
                  </a:lnTo>
                  <a:lnTo>
                    <a:pt x="22105" y="0"/>
                  </a:lnTo>
                  <a:close/>
                </a:path>
              </a:pathLst>
            </a:custGeom>
            <a:solidFill>
              <a:srgbClr val="8C8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53"/>
          <p:cNvGrpSpPr/>
          <p:nvPr/>
        </p:nvGrpSpPr>
        <p:grpSpPr>
          <a:xfrm flipH="1">
            <a:off x="8049445" y="2392205"/>
            <a:ext cx="678823" cy="2084554"/>
            <a:chOff x="6218925" y="4057900"/>
            <a:chExt cx="193750" cy="594975"/>
          </a:xfrm>
        </p:grpSpPr>
        <p:sp>
          <p:nvSpPr>
            <p:cNvPr id="925" name="Google Shape;925;p53"/>
            <p:cNvSpPr/>
            <p:nvPr/>
          </p:nvSpPr>
          <p:spPr>
            <a:xfrm>
              <a:off x="6258400" y="4057900"/>
              <a:ext cx="121700" cy="207575"/>
            </a:xfrm>
            <a:custGeom>
              <a:rect b="b" l="l" r="r" t="t"/>
              <a:pathLst>
                <a:path extrusionOk="0" h="8303" w="4868">
                  <a:moveTo>
                    <a:pt x="2434" y="0"/>
                  </a:moveTo>
                  <a:cubicBezTo>
                    <a:pt x="1090" y="0"/>
                    <a:pt x="1" y="1088"/>
                    <a:pt x="1" y="2434"/>
                  </a:cubicBezTo>
                  <a:lnTo>
                    <a:pt x="1" y="8303"/>
                  </a:lnTo>
                  <a:lnTo>
                    <a:pt x="749" y="8303"/>
                  </a:lnTo>
                  <a:lnTo>
                    <a:pt x="749" y="2434"/>
                  </a:lnTo>
                  <a:cubicBezTo>
                    <a:pt x="749" y="1494"/>
                    <a:pt x="1517" y="747"/>
                    <a:pt x="2434" y="747"/>
                  </a:cubicBezTo>
                  <a:cubicBezTo>
                    <a:pt x="3373" y="747"/>
                    <a:pt x="4121" y="1494"/>
                    <a:pt x="4121" y="2434"/>
                  </a:cubicBezTo>
                  <a:lnTo>
                    <a:pt x="4121" y="3202"/>
                  </a:lnTo>
                  <a:lnTo>
                    <a:pt x="4867" y="3202"/>
                  </a:lnTo>
                  <a:lnTo>
                    <a:pt x="4867" y="2434"/>
                  </a:lnTo>
                  <a:cubicBezTo>
                    <a:pt x="4867" y="1088"/>
                    <a:pt x="3779" y="0"/>
                    <a:pt x="2434" y="0"/>
                  </a:cubicBez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6337925" y="4128850"/>
              <a:ext cx="69400" cy="18150"/>
            </a:xfrm>
            <a:custGeom>
              <a:rect b="b" l="l" r="r" t="t"/>
              <a:pathLst>
                <a:path extrusionOk="0" h="726" w="2776">
                  <a:moveTo>
                    <a:pt x="363" y="0"/>
                  </a:moveTo>
                  <a:cubicBezTo>
                    <a:pt x="172" y="0"/>
                    <a:pt x="1" y="171"/>
                    <a:pt x="1" y="364"/>
                  </a:cubicBezTo>
                  <a:cubicBezTo>
                    <a:pt x="1" y="555"/>
                    <a:pt x="172" y="726"/>
                    <a:pt x="363" y="726"/>
                  </a:cubicBezTo>
                  <a:lnTo>
                    <a:pt x="2434" y="726"/>
                  </a:lnTo>
                  <a:cubicBezTo>
                    <a:pt x="2625" y="726"/>
                    <a:pt x="2776" y="555"/>
                    <a:pt x="2776" y="364"/>
                  </a:cubicBezTo>
                  <a:cubicBezTo>
                    <a:pt x="2776" y="171"/>
                    <a:pt x="2625" y="0"/>
                    <a:pt x="2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3"/>
            <p:cNvSpPr/>
            <p:nvPr/>
          </p:nvSpPr>
          <p:spPr>
            <a:xfrm>
              <a:off x="6333100" y="4147000"/>
              <a:ext cx="79575" cy="69950"/>
            </a:xfrm>
            <a:custGeom>
              <a:rect b="b" l="l" r="r" t="t"/>
              <a:pathLst>
                <a:path extrusionOk="0" h="2798" w="3183">
                  <a:moveTo>
                    <a:pt x="535" y="0"/>
                  </a:moveTo>
                  <a:cubicBezTo>
                    <a:pt x="214" y="299"/>
                    <a:pt x="1" y="726"/>
                    <a:pt x="1" y="1218"/>
                  </a:cubicBezTo>
                  <a:cubicBezTo>
                    <a:pt x="1" y="2092"/>
                    <a:pt x="706" y="2797"/>
                    <a:pt x="1580" y="2797"/>
                  </a:cubicBezTo>
                  <a:cubicBezTo>
                    <a:pt x="2477" y="2797"/>
                    <a:pt x="3182" y="2092"/>
                    <a:pt x="3182" y="1218"/>
                  </a:cubicBezTo>
                  <a:cubicBezTo>
                    <a:pt x="3182" y="726"/>
                    <a:pt x="2969" y="299"/>
                    <a:pt x="2627" y="0"/>
                  </a:cubicBezTo>
                  <a:close/>
                </a:path>
              </a:pathLst>
            </a:custGeom>
            <a:solidFill>
              <a:srgbClr val="DDD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6238675" y="4524800"/>
              <a:ext cx="58175" cy="113700"/>
            </a:xfrm>
            <a:custGeom>
              <a:rect b="b" l="l" r="r" t="t"/>
              <a:pathLst>
                <a:path extrusionOk="0" h="4548" w="2327">
                  <a:moveTo>
                    <a:pt x="1" y="0"/>
                  </a:moveTo>
                  <a:lnTo>
                    <a:pt x="1" y="4547"/>
                  </a:lnTo>
                  <a:lnTo>
                    <a:pt x="2326" y="4547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6253075" y="4278825"/>
              <a:ext cx="29900" cy="287100"/>
            </a:xfrm>
            <a:custGeom>
              <a:rect b="b" l="l" r="r" t="t"/>
              <a:pathLst>
                <a:path extrusionOk="0" h="11484" w="1196">
                  <a:moveTo>
                    <a:pt x="0" y="0"/>
                  </a:moveTo>
                  <a:lnTo>
                    <a:pt x="0" y="11483"/>
                  </a:lnTo>
                  <a:lnTo>
                    <a:pt x="1195" y="1148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B0A9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3"/>
            <p:cNvSpPr/>
            <p:nvPr/>
          </p:nvSpPr>
          <p:spPr>
            <a:xfrm>
              <a:off x="6238675" y="4508275"/>
              <a:ext cx="58175" cy="16550"/>
            </a:xfrm>
            <a:custGeom>
              <a:rect b="b" l="l" r="r" t="t"/>
              <a:pathLst>
                <a:path extrusionOk="0" h="662" w="2327">
                  <a:moveTo>
                    <a:pt x="1" y="0"/>
                  </a:moveTo>
                  <a:lnTo>
                    <a:pt x="1" y="661"/>
                  </a:lnTo>
                  <a:lnTo>
                    <a:pt x="2326" y="661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3"/>
            <p:cNvSpPr/>
            <p:nvPr/>
          </p:nvSpPr>
          <p:spPr>
            <a:xfrm>
              <a:off x="6218925" y="4635775"/>
              <a:ext cx="97700" cy="17100"/>
            </a:xfrm>
            <a:custGeom>
              <a:rect b="b" l="l" r="r" t="t"/>
              <a:pathLst>
                <a:path extrusionOk="0" h="684" w="3908">
                  <a:moveTo>
                    <a:pt x="683" y="1"/>
                  </a:moveTo>
                  <a:cubicBezTo>
                    <a:pt x="299" y="1"/>
                    <a:pt x="0" y="300"/>
                    <a:pt x="0" y="684"/>
                  </a:cubicBezTo>
                  <a:lnTo>
                    <a:pt x="3907" y="684"/>
                  </a:lnTo>
                  <a:cubicBezTo>
                    <a:pt x="3907" y="300"/>
                    <a:pt x="3608" y="1"/>
                    <a:pt x="3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3"/>
            <p:cNvSpPr/>
            <p:nvPr/>
          </p:nvSpPr>
          <p:spPr>
            <a:xfrm>
              <a:off x="6246150" y="4263325"/>
              <a:ext cx="43225" cy="26700"/>
            </a:xfrm>
            <a:custGeom>
              <a:rect b="b" l="l" r="r" t="t"/>
              <a:pathLst>
                <a:path extrusionOk="0" h="1068" w="1729">
                  <a:moveTo>
                    <a:pt x="1" y="0"/>
                  </a:moveTo>
                  <a:lnTo>
                    <a:pt x="1" y="1067"/>
                  </a:lnTo>
                  <a:lnTo>
                    <a:pt x="1729" y="1067"/>
                  </a:lnTo>
                  <a:lnTo>
                    <a:pt x="1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3"/>
            <p:cNvSpPr/>
            <p:nvPr/>
          </p:nvSpPr>
          <p:spPr>
            <a:xfrm>
              <a:off x="6246150" y="4243600"/>
              <a:ext cx="43225" cy="12825"/>
            </a:xfrm>
            <a:custGeom>
              <a:rect b="b" l="l" r="r" t="t"/>
              <a:pathLst>
                <a:path extrusionOk="0" h="513" w="1729">
                  <a:moveTo>
                    <a:pt x="1" y="0"/>
                  </a:moveTo>
                  <a:lnTo>
                    <a:pt x="1" y="513"/>
                  </a:lnTo>
                  <a:lnTo>
                    <a:pt x="1729" y="513"/>
                  </a:lnTo>
                  <a:lnTo>
                    <a:pt x="17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4" name="Google Shape;93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5" name="Google Shape;935;p53"/>
          <p:cNvSpPr txBox="1"/>
          <p:nvPr>
            <p:ph type="title"/>
          </p:nvPr>
        </p:nvSpPr>
        <p:spPr>
          <a:xfrm>
            <a:off x="890950" y="998261"/>
            <a:ext cx="428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>
                <a:highlight>
                  <a:schemeClr val="accent1"/>
                </a:highlight>
              </a:rPr>
              <a:t>Final Result: Server</a:t>
            </a:r>
            <a:endParaRPr/>
          </a:p>
        </p:txBody>
      </p:sp>
      <p:sp>
        <p:nvSpPr>
          <p:cNvPr id="936" name="Google Shape;936;p53"/>
          <p:cNvSpPr txBox="1"/>
          <p:nvPr>
            <p:ph idx="4294967295" type="body"/>
          </p:nvPr>
        </p:nvSpPr>
        <p:spPr>
          <a:xfrm>
            <a:off x="890950" y="1779275"/>
            <a:ext cx="44106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written in </a:t>
            </a:r>
            <a:endParaRPr/>
          </a:p>
        </p:txBody>
      </p:sp>
      <p:pic>
        <p:nvPicPr>
          <p:cNvPr id="937" name="Google Shape;9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550" y="1779275"/>
            <a:ext cx="3267898" cy="1795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150" y="1779275"/>
            <a:ext cx="434700" cy="4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53"/>
          <p:cNvSpPr txBox="1"/>
          <p:nvPr>
            <p:ph idx="4294967295" type="body"/>
          </p:nvPr>
        </p:nvSpPr>
        <p:spPr>
          <a:xfrm>
            <a:off x="1180088" y="2548738"/>
            <a:ext cx="4410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Next.js</a:t>
            </a:r>
            <a:r>
              <a:rPr lang="en"/>
              <a:t> Server backend</a:t>
            </a:r>
            <a:endParaRPr/>
          </a:p>
        </p:txBody>
      </p:sp>
      <p:sp>
        <p:nvSpPr>
          <p:cNvPr id="940" name="Google Shape;940;p53"/>
          <p:cNvSpPr txBox="1"/>
          <p:nvPr>
            <p:ph idx="4294967295" type="body"/>
          </p:nvPr>
        </p:nvSpPr>
        <p:spPr>
          <a:xfrm>
            <a:off x="1130038" y="3374900"/>
            <a:ext cx="4410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React</a:t>
            </a:r>
            <a:r>
              <a:rPr lang="en"/>
              <a:t> User Interface library </a:t>
            </a:r>
            <a:endParaRPr/>
          </a:p>
        </p:txBody>
      </p:sp>
      <p:sp>
        <p:nvSpPr>
          <p:cNvPr id="941" name="Google Shape;941;p53"/>
          <p:cNvSpPr txBox="1"/>
          <p:nvPr>
            <p:ph idx="4294967295" type="body"/>
          </p:nvPr>
        </p:nvSpPr>
        <p:spPr>
          <a:xfrm>
            <a:off x="1130050" y="4205100"/>
            <a:ext cx="4410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MySQL</a:t>
            </a:r>
            <a:r>
              <a:rPr lang="en"/>
              <a:t> Database system</a:t>
            </a:r>
            <a:endParaRPr/>
          </a:p>
        </p:txBody>
      </p:sp>
      <p:pic>
        <p:nvPicPr>
          <p:cNvPr id="942" name="Google Shape;94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761" y="2548752"/>
            <a:ext cx="814488" cy="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096" y="3292396"/>
            <a:ext cx="619800" cy="6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850" y="4164450"/>
            <a:ext cx="832795" cy="4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53"/>
          <p:cNvSpPr txBox="1"/>
          <p:nvPr/>
        </p:nvSpPr>
        <p:spPr>
          <a:xfrm>
            <a:off x="5406100" y="1084500"/>
            <a:ext cx="2001900" cy="400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https://rasp.pikouri.fr</a:t>
            </a:r>
            <a:endParaRPr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6" name="Google Shape;946;p53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Jean-Rémy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7" name="Google Shape;947;p53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54"/>
          <p:cNvPicPr preferRelativeResize="0"/>
          <p:nvPr/>
        </p:nvPicPr>
        <p:blipFill rotWithShape="1">
          <a:blip r:embed="rId3">
            <a:alphaModFix/>
          </a:blip>
          <a:srcRect b="530" l="0" r="31153" t="45835"/>
          <a:stretch/>
        </p:blipFill>
        <p:spPr>
          <a:xfrm>
            <a:off x="4797525" y="1965775"/>
            <a:ext cx="3916026" cy="28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54"/>
          <p:cNvSpPr txBox="1"/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>
                <a:highlight>
                  <a:schemeClr val="accent1"/>
                </a:highlight>
              </a:rPr>
              <a:t>Final Result</a:t>
            </a:r>
            <a:r>
              <a:rPr lang="en"/>
              <a:t>: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5" name="Google Shape;955;p54"/>
          <p:cNvSpPr txBox="1"/>
          <p:nvPr>
            <p:ph idx="4294967295" type="body"/>
          </p:nvPr>
        </p:nvSpPr>
        <p:spPr>
          <a:xfrm>
            <a:off x="4733400" y="627650"/>
            <a:ext cx="44106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made with </a:t>
            </a:r>
            <a:endParaRPr/>
          </a:p>
        </p:txBody>
      </p:sp>
      <p:pic>
        <p:nvPicPr>
          <p:cNvPr id="956" name="Google Shape;95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350" y="558648"/>
            <a:ext cx="9492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4"/>
          <p:cNvPicPr preferRelativeResize="0"/>
          <p:nvPr/>
        </p:nvPicPr>
        <p:blipFill rotWithShape="1">
          <a:blip r:embed="rId5">
            <a:alphaModFix/>
          </a:blip>
          <a:srcRect b="-1935" l="-820" r="820" t="16282"/>
          <a:stretch/>
        </p:blipFill>
        <p:spPr>
          <a:xfrm>
            <a:off x="342375" y="1202375"/>
            <a:ext cx="4391025" cy="35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54"/>
          <p:cNvSpPr txBox="1"/>
          <p:nvPr>
            <p:ph idx="4294967295" type="body"/>
          </p:nvPr>
        </p:nvSpPr>
        <p:spPr>
          <a:xfrm>
            <a:off x="691513" y="1112700"/>
            <a:ext cx="37806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 criteria chart depending on distance and relative speed</a:t>
            </a:r>
            <a:endParaRPr/>
          </a:p>
        </p:txBody>
      </p:sp>
      <p:sp>
        <p:nvSpPr>
          <p:cNvPr id="959" name="Google Shape;959;p54"/>
          <p:cNvSpPr/>
          <p:nvPr/>
        </p:nvSpPr>
        <p:spPr>
          <a:xfrm>
            <a:off x="850788" y="4409125"/>
            <a:ext cx="790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0" name="Google Shape;960;p54"/>
          <p:cNvGrpSpPr/>
          <p:nvPr/>
        </p:nvGrpSpPr>
        <p:grpSpPr>
          <a:xfrm>
            <a:off x="725401" y="3864924"/>
            <a:ext cx="7988038" cy="534382"/>
            <a:chOff x="740825" y="4275675"/>
            <a:chExt cx="7988038" cy="923418"/>
          </a:xfrm>
        </p:grpSpPr>
        <p:grpSp>
          <p:nvGrpSpPr>
            <p:cNvPr id="961" name="Google Shape;961;p54"/>
            <p:cNvGrpSpPr/>
            <p:nvPr/>
          </p:nvGrpSpPr>
          <p:grpSpPr>
            <a:xfrm>
              <a:off x="4812950" y="4275690"/>
              <a:ext cx="3915913" cy="923403"/>
              <a:chOff x="4812950" y="4275690"/>
              <a:chExt cx="3915913" cy="923403"/>
            </a:xfrm>
          </p:grpSpPr>
          <p:sp>
            <p:nvSpPr>
              <p:cNvPr id="962" name="Google Shape;962;p54"/>
              <p:cNvSpPr/>
              <p:nvPr/>
            </p:nvSpPr>
            <p:spPr>
              <a:xfrm>
                <a:off x="4812963" y="4275693"/>
                <a:ext cx="3915900" cy="923400"/>
              </a:xfrm>
              <a:prstGeom prst="rect">
                <a:avLst/>
              </a:prstGeom>
              <a:noFill/>
              <a:ln cap="flat" cmpd="sng" w="38100">
                <a:solidFill>
                  <a:srgbClr val="CC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54"/>
              <p:cNvSpPr txBox="1"/>
              <p:nvPr/>
            </p:nvSpPr>
            <p:spPr>
              <a:xfrm>
                <a:off x="4812950" y="4275690"/>
                <a:ext cx="366900" cy="6915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rgbClr val="CC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1</a:t>
                </a:r>
                <a:endParaRPr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cxnSp>
          <p:nvCxnSpPr>
            <p:cNvPr id="964" name="Google Shape;964;p54"/>
            <p:cNvCxnSpPr/>
            <p:nvPr/>
          </p:nvCxnSpPr>
          <p:spPr>
            <a:xfrm>
              <a:off x="740825" y="4275675"/>
              <a:ext cx="4166700" cy="1260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65" name="Google Shape;965;p54"/>
          <p:cNvGrpSpPr/>
          <p:nvPr/>
        </p:nvGrpSpPr>
        <p:grpSpPr>
          <a:xfrm>
            <a:off x="720001" y="3168300"/>
            <a:ext cx="7993449" cy="696751"/>
            <a:chOff x="740825" y="3393710"/>
            <a:chExt cx="7993449" cy="801600"/>
          </a:xfrm>
        </p:grpSpPr>
        <p:grpSp>
          <p:nvGrpSpPr>
            <p:cNvPr id="966" name="Google Shape;966;p54"/>
            <p:cNvGrpSpPr/>
            <p:nvPr/>
          </p:nvGrpSpPr>
          <p:grpSpPr>
            <a:xfrm>
              <a:off x="4818350" y="3393710"/>
              <a:ext cx="3915924" cy="801600"/>
              <a:chOff x="4818350" y="3393710"/>
              <a:chExt cx="3915924" cy="801600"/>
            </a:xfrm>
          </p:grpSpPr>
          <p:sp>
            <p:nvSpPr>
              <p:cNvPr id="967" name="Google Shape;967;p54"/>
              <p:cNvSpPr/>
              <p:nvPr/>
            </p:nvSpPr>
            <p:spPr>
              <a:xfrm>
                <a:off x="4818374" y="3393710"/>
                <a:ext cx="3915900" cy="801600"/>
              </a:xfrm>
              <a:prstGeom prst="rect">
                <a:avLst/>
              </a:prstGeom>
              <a:noFill/>
              <a:ln cap="flat" cmpd="sng" w="38100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4"/>
              <p:cNvSpPr txBox="1"/>
              <p:nvPr/>
            </p:nvSpPr>
            <p:spPr>
              <a:xfrm>
                <a:off x="4818350" y="3393725"/>
                <a:ext cx="366900" cy="4605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FF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BM Plex Sans"/>
                    <a:ea typeface="IBM Plex Sans"/>
                    <a:cs typeface="IBM Plex Sans"/>
                    <a:sym typeface="IBM Plex Sans"/>
                  </a:rPr>
                  <a:t>2</a:t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cxnSp>
          <p:nvCxnSpPr>
            <p:cNvPr id="969" name="Google Shape;969;p54"/>
            <p:cNvCxnSpPr/>
            <p:nvPr/>
          </p:nvCxnSpPr>
          <p:spPr>
            <a:xfrm>
              <a:off x="740825" y="3397975"/>
              <a:ext cx="4165200" cy="0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70" name="Google Shape;970;p54"/>
          <p:cNvGrpSpPr/>
          <p:nvPr/>
        </p:nvGrpSpPr>
        <p:grpSpPr>
          <a:xfrm>
            <a:off x="720000" y="1962547"/>
            <a:ext cx="7993425" cy="1205704"/>
            <a:chOff x="740825" y="2203677"/>
            <a:chExt cx="7993425" cy="1103316"/>
          </a:xfrm>
        </p:grpSpPr>
        <p:grpSp>
          <p:nvGrpSpPr>
            <p:cNvPr id="971" name="Google Shape;971;p54"/>
            <p:cNvGrpSpPr/>
            <p:nvPr/>
          </p:nvGrpSpPr>
          <p:grpSpPr>
            <a:xfrm>
              <a:off x="4818350" y="2203677"/>
              <a:ext cx="3915900" cy="1103316"/>
              <a:chOff x="4818350" y="2203677"/>
              <a:chExt cx="3915900" cy="1103316"/>
            </a:xfrm>
          </p:grpSpPr>
          <p:sp>
            <p:nvSpPr>
              <p:cNvPr id="972" name="Google Shape;972;p54"/>
              <p:cNvSpPr/>
              <p:nvPr/>
            </p:nvSpPr>
            <p:spPr>
              <a:xfrm>
                <a:off x="4818350" y="2208393"/>
                <a:ext cx="3915900" cy="1098600"/>
              </a:xfrm>
              <a:prstGeom prst="rect">
                <a:avLst/>
              </a:prstGeom>
              <a:noFill/>
              <a:ln cap="flat" cmpd="sng" w="38100">
                <a:solidFill>
                  <a:srgbClr val="93C4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4"/>
              <p:cNvSpPr txBox="1"/>
              <p:nvPr/>
            </p:nvSpPr>
            <p:spPr>
              <a:xfrm>
                <a:off x="4818350" y="2203677"/>
                <a:ext cx="366900" cy="3663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rgbClr val="93C4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BM Plex Sans"/>
                    <a:ea typeface="IBM Plex Sans"/>
                    <a:cs typeface="IBM Plex Sans"/>
                    <a:sym typeface="IBM Plex Sans"/>
                  </a:rPr>
                  <a:t>3</a:t>
                </a:r>
                <a:endParaRPr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cxnSp>
          <p:nvCxnSpPr>
            <p:cNvPr id="974" name="Google Shape;974;p54"/>
            <p:cNvCxnSpPr/>
            <p:nvPr/>
          </p:nvCxnSpPr>
          <p:spPr>
            <a:xfrm>
              <a:off x="740825" y="2208400"/>
              <a:ext cx="4158300" cy="0"/>
            </a:xfrm>
            <a:prstGeom prst="straightConnector1">
              <a:avLst/>
            </a:prstGeom>
            <a:noFill/>
            <a:ln cap="flat" cmpd="sng" w="38100">
              <a:solidFill>
                <a:srgbClr val="93C47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75" name="Google Shape;975;p54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Jean-Rémy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6" name="Google Shape;976;p54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2" name="Google Shape;982;p55"/>
          <p:cNvSpPr txBox="1"/>
          <p:nvPr>
            <p:ph idx="4294967295" type="body"/>
          </p:nvPr>
        </p:nvSpPr>
        <p:spPr>
          <a:xfrm>
            <a:off x="4733400" y="627650"/>
            <a:ext cx="44106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made with </a:t>
            </a:r>
            <a:endParaRPr/>
          </a:p>
        </p:txBody>
      </p:sp>
      <p:pic>
        <p:nvPicPr>
          <p:cNvPr id="983" name="Google Shape;9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350" y="558648"/>
            <a:ext cx="9492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625" y="1174200"/>
            <a:ext cx="1888470" cy="3725998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55"/>
          <p:cNvSpPr txBox="1"/>
          <p:nvPr/>
        </p:nvSpPr>
        <p:spPr>
          <a:xfrm>
            <a:off x="2467725" y="1974600"/>
            <a:ext cx="163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“Custom</a:t>
            </a: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” Clustering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6" name="Google Shape;986;p55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Jean-Rémy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7" name="Google Shape;987;p55"/>
          <p:cNvSpPr txBox="1"/>
          <p:nvPr>
            <p:ph idx="4294967295" type="body"/>
          </p:nvPr>
        </p:nvSpPr>
        <p:spPr>
          <a:xfrm>
            <a:off x="2338130" y="3357600"/>
            <a:ext cx="18921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algorithm</a:t>
            </a:r>
            <a:endParaRPr/>
          </a:p>
        </p:txBody>
      </p:sp>
      <p:sp>
        <p:nvSpPr>
          <p:cNvPr id="988" name="Google Shape;988;p55"/>
          <p:cNvSpPr txBox="1"/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>
                <a:highlight>
                  <a:schemeClr val="accent1"/>
                </a:highlight>
              </a:rPr>
              <a:t>Final Result</a:t>
            </a:r>
            <a:r>
              <a:rPr lang="en"/>
              <a:t>: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55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6"/>
          <p:cNvSpPr txBox="1"/>
          <p:nvPr>
            <p:ph type="ctrTitle"/>
          </p:nvPr>
        </p:nvSpPr>
        <p:spPr>
          <a:xfrm>
            <a:off x="720000" y="571225"/>
            <a:ext cx="7704000" cy="12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71500" lvl="0" marL="457200" rtl="0" algn="l">
              <a:spcBef>
                <a:spcPts val="0"/>
              </a:spcBef>
              <a:spcAft>
                <a:spcPts val="0"/>
              </a:spcAft>
              <a:buSzPts val="5400"/>
              <a:buAutoNum type="romanUcPeriod" startAt="5"/>
            </a:pPr>
            <a:r>
              <a:rPr lang="en"/>
              <a:t>Conclusion</a:t>
            </a:r>
            <a:endParaRPr/>
          </a:p>
        </p:txBody>
      </p:sp>
      <p:grpSp>
        <p:nvGrpSpPr>
          <p:cNvPr id="995" name="Google Shape;995;p56"/>
          <p:cNvGrpSpPr/>
          <p:nvPr/>
        </p:nvGrpSpPr>
        <p:grpSpPr>
          <a:xfrm>
            <a:off x="5586215" y="1319650"/>
            <a:ext cx="3212334" cy="3333225"/>
            <a:chOff x="5586215" y="1319650"/>
            <a:chExt cx="3212334" cy="3333225"/>
          </a:xfrm>
        </p:grpSpPr>
        <p:grpSp>
          <p:nvGrpSpPr>
            <p:cNvPr id="996" name="Google Shape;996;p56"/>
            <p:cNvGrpSpPr/>
            <p:nvPr/>
          </p:nvGrpSpPr>
          <p:grpSpPr>
            <a:xfrm>
              <a:off x="5586215" y="3690724"/>
              <a:ext cx="1822370" cy="962137"/>
              <a:chOff x="5867275" y="1354000"/>
              <a:chExt cx="1208949" cy="638276"/>
            </a:xfrm>
          </p:grpSpPr>
          <p:sp>
            <p:nvSpPr>
              <p:cNvPr id="997" name="Google Shape;997;p56"/>
              <p:cNvSpPr/>
              <p:nvPr/>
            </p:nvSpPr>
            <p:spPr>
              <a:xfrm>
                <a:off x="6051160" y="1354000"/>
                <a:ext cx="90277" cy="425058"/>
              </a:xfrm>
              <a:custGeom>
                <a:rect b="b" l="l" r="r" t="t"/>
                <a:pathLst>
                  <a:path extrusionOk="0" h="5231" w="1111">
                    <a:moveTo>
                      <a:pt x="555" y="0"/>
                    </a:moveTo>
                    <a:cubicBezTo>
                      <a:pt x="256" y="0"/>
                      <a:pt x="0" y="256"/>
                      <a:pt x="0" y="577"/>
                    </a:cubicBezTo>
                    <a:lnTo>
                      <a:pt x="0" y="5230"/>
                    </a:lnTo>
                    <a:lnTo>
                      <a:pt x="1110" y="5230"/>
                    </a:lnTo>
                    <a:lnTo>
                      <a:pt x="1110" y="577"/>
                    </a:lnTo>
                    <a:cubicBezTo>
                      <a:pt x="1110" y="256"/>
                      <a:pt x="875" y="0"/>
                      <a:pt x="5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56"/>
              <p:cNvSpPr/>
              <p:nvPr/>
            </p:nvSpPr>
            <p:spPr>
              <a:xfrm>
                <a:off x="6788164" y="1354000"/>
                <a:ext cx="90277" cy="425058"/>
              </a:xfrm>
              <a:custGeom>
                <a:rect b="b" l="l" r="r" t="t"/>
                <a:pathLst>
                  <a:path extrusionOk="0" h="5231" w="1111">
                    <a:moveTo>
                      <a:pt x="556" y="0"/>
                    </a:moveTo>
                    <a:cubicBezTo>
                      <a:pt x="257" y="0"/>
                      <a:pt x="1" y="256"/>
                      <a:pt x="1" y="577"/>
                    </a:cubicBezTo>
                    <a:lnTo>
                      <a:pt x="1" y="5230"/>
                    </a:lnTo>
                    <a:lnTo>
                      <a:pt x="1111" y="5230"/>
                    </a:lnTo>
                    <a:lnTo>
                      <a:pt x="1111" y="577"/>
                    </a:lnTo>
                    <a:cubicBezTo>
                      <a:pt x="1111" y="256"/>
                      <a:pt x="855" y="0"/>
                      <a:pt x="5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56"/>
              <p:cNvSpPr/>
              <p:nvPr/>
            </p:nvSpPr>
            <p:spPr>
              <a:xfrm>
                <a:off x="6009556" y="1759798"/>
                <a:ext cx="924385" cy="232478"/>
              </a:xfrm>
              <a:custGeom>
                <a:rect b="b" l="l" r="r" t="t"/>
                <a:pathLst>
                  <a:path extrusionOk="0" h="2861" w="11376">
                    <a:moveTo>
                      <a:pt x="0" y="1"/>
                    </a:moveTo>
                    <a:lnTo>
                      <a:pt x="0" y="2861"/>
                    </a:lnTo>
                    <a:lnTo>
                      <a:pt x="1002" y="2861"/>
                    </a:lnTo>
                    <a:lnTo>
                      <a:pt x="1002" y="1410"/>
                    </a:lnTo>
                    <a:lnTo>
                      <a:pt x="10374" y="1410"/>
                    </a:lnTo>
                    <a:lnTo>
                      <a:pt x="10374" y="2861"/>
                    </a:lnTo>
                    <a:lnTo>
                      <a:pt x="11376" y="2861"/>
                    </a:lnTo>
                    <a:lnTo>
                      <a:pt x="113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6"/>
              <p:cNvSpPr/>
              <p:nvPr/>
            </p:nvSpPr>
            <p:spPr>
              <a:xfrm>
                <a:off x="5867275" y="1681872"/>
                <a:ext cx="1208949" cy="90277"/>
              </a:xfrm>
              <a:custGeom>
                <a:rect b="b" l="l" r="r" t="t"/>
                <a:pathLst>
                  <a:path extrusionOk="0" h="1111" w="14878">
                    <a:moveTo>
                      <a:pt x="556" y="0"/>
                    </a:moveTo>
                    <a:cubicBezTo>
                      <a:pt x="235" y="0"/>
                      <a:pt x="1" y="234"/>
                      <a:pt x="1" y="555"/>
                    </a:cubicBezTo>
                    <a:cubicBezTo>
                      <a:pt x="1" y="854"/>
                      <a:pt x="235" y="1110"/>
                      <a:pt x="556" y="1110"/>
                    </a:cubicBezTo>
                    <a:lnTo>
                      <a:pt x="14322" y="1110"/>
                    </a:lnTo>
                    <a:cubicBezTo>
                      <a:pt x="14643" y="1110"/>
                      <a:pt x="14877" y="854"/>
                      <a:pt x="14877" y="555"/>
                    </a:cubicBezTo>
                    <a:cubicBezTo>
                      <a:pt x="14877" y="234"/>
                      <a:pt x="14643" y="0"/>
                      <a:pt x="14322" y="0"/>
                    </a:cubicBez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56"/>
              <p:cNvSpPr/>
              <p:nvPr/>
            </p:nvSpPr>
            <p:spPr>
              <a:xfrm>
                <a:off x="5903678" y="1409499"/>
                <a:ext cx="1136142" cy="90277"/>
              </a:xfrm>
              <a:custGeom>
                <a:rect b="b" l="l" r="r" t="t"/>
                <a:pathLst>
                  <a:path extrusionOk="0" h="1111" w="13982">
                    <a:moveTo>
                      <a:pt x="555" y="0"/>
                    </a:moveTo>
                    <a:cubicBezTo>
                      <a:pt x="236" y="0"/>
                      <a:pt x="0" y="256"/>
                      <a:pt x="0" y="555"/>
                    </a:cubicBezTo>
                    <a:cubicBezTo>
                      <a:pt x="0" y="876"/>
                      <a:pt x="236" y="1110"/>
                      <a:pt x="555" y="1110"/>
                    </a:cubicBezTo>
                    <a:lnTo>
                      <a:pt x="13427" y="1110"/>
                    </a:lnTo>
                    <a:cubicBezTo>
                      <a:pt x="13746" y="1110"/>
                      <a:pt x="13982" y="876"/>
                      <a:pt x="13982" y="555"/>
                    </a:cubicBezTo>
                    <a:cubicBezTo>
                      <a:pt x="13982" y="256"/>
                      <a:pt x="13746" y="0"/>
                      <a:pt x="13427" y="0"/>
                    </a:cubicBez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56"/>
              <p:cNvSpPr/>
              <p:nvPr/>
            </p:nvSpPr>
            <p:spPr>
              <a:xfrm>
                <a:off x="6073587" y="1433713"/>
                <a:ext cx="45179" cy="43554"/>
              </a:xfrm>
              <a:custGeom>
                <a:rect b="b" l="l" r="r" t="t"/>
                <a:pathLst>
                  <a:path extrusionOk="0" h="536" w="556">
                    <a:moveTo>
                      <a:pt x="279" y="1"/>
                    </a:moveTo>
                    <a:cubicBezTo>
                      <a:pt x="129" y="1"/>
                      <a:pt x="1" y="109"/>
                      <a:pt x="1" y="257"/>
                    </a:cubicBezTo>
                    <a:cubicBezTo>
                      <a:pt x="1" y="407"/>
                      <a:pt x="129" y="535"/>
                      <a:pt x="279" y="535"/>
                    </a:cubicBezTo>
                    <a:cubicBezTo>
                      <a:pt x="428" y="535"/>
                      <a:pt x="556" y="407"/>
                      <a:pt x="556" y="257"/>
                    </a:cubicBezTo>
                    <a:cubicBezTo>
                      <a:pt x="556" y="109"/>
                      <a:pt x="428" y="1"/>
                      <a:pt x="279" y="1"/>
                    </a:cubicBezTo>
                    <a:close/>
                  </a:path>
                </a:pathLst>
              </a:custGeom>
              <a:solidFill>
                <a:srgbClr val="DDD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56"/>
              <p:cNvSpPr/>
              <p:nvPr/>
            </p:nvSpPr>
            <p:spPr>
              <a:xfrm>
                <a:off x="6810834" y="1433713"/>
                <a:ext cx="45179" cy="43554"/>
              </a:xfrm>
              <a:custGeom>
                <a:rect b="b" l="l" r="r" t="t"/>
                <a:pathLst>
                  <a:path extrusionOk="0" h="536" w="556">
                    <a:moveTo>
                      <a:pt x="277" y="1"/>
                    </a:moveTo>
                    <a:cubicBezTo>
                      <a:pt x="128" y="1"/>
                      <a:pt x="0" y="109"/>
                      <a:pt x="0" y="257"/>
                    </a:cubicBezTo>
                    <a:cubicBezTo>
                      <a:pt x="0" y="407"/>
                      <a:pt x="128" y="535"/>
                      <a:pt x="277" y="535"/>
                    </a:cubicBezTo>
                    <a:cubicBezTo>
                      <a:pt x="427" y="535"/>
                      <a:pt x="555" y="407"/>
                      <a:pt x="555" y="257"/>
                    </a:cubicBezTo>
                    <a:cubicBezTo>
                      <a:pt x="555" y="109"/>
                      <a:pt x="427" y="1"/>
                      <a:pt x="277" y="1"/>
                    </a:cubicBezTo>
                    <a:close/>
                  </a:path>
                </a:pathLst>
              </a:custGeom>
              <a:solidFill>
                <a:srgbClr val="DDD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56"/>
              <p:cNvSpPr/>
              <p:nvPr/>
            </p:nvSpPr>
            <p:spPr>
              <a:xfrm>
                <a:off x="5903678" y="1548204"/>
                <a:ext cx="1136142" cy="92065"/>
              </a:xfrm>
              <a:custGeom>
                <a:rect b="b" l="l" r="r" t="t"/>
                <a:pathLst>
                  <a:path extrusionOk="0" h="1133" w="13982">
                    <a:moveTo>
                      <a:pt x="555" y="1"/>
                    </a:moveTo>
                    <a:cubicBezTo>
                      <a:pt x="236" y="1"/>
                      <a:pt x="0" y="257"/>
                      <a:pt x="0" y="556"/>
                    </a:cubicBezTo>
                    <a:cubicBezTo>
                      <a:pt x="0" y="877"/>
                      <a:pt x="236" y="1133"/>
                      <a:pt x="555" y="1133"/>
                    </a:cubicBezTo>
                    <a:lnTo>
                      <a:pt x="13427" y="1133"/>
                    </a:lnTo>
                    <a:cubicBezTo>
                      <a:pt x="13746" y="1133"/>
                      <a:pt x="13982" y="877"/>
                      <a:pt x="13982" y="556"/>
                    </a:cubicBezTo>
                    <a:cubicBezTo>
                      <a:pt x="13982" y="257"/>
                      <a:pt x="13746" y="1"/>
                      <a:pt x="13427" y="1"/>
                    </a:cubicBez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56"/>
              <p:cNvSpPr/>
              <p:nvPr/>
            </p:nvSpPr>
            <p:spPr>
              <a:xfrm>
                <a:off x="6073587" y="1572500"/>
                <a:ext cx="45179" cy="43554"/>
              </a:xfrm>
              <a:custGeom>
                <a:rect b="b" l="l" r="r" t="t"/>
                <a:pathLst>
                  <a:path extrusionOk="0" h="536" w="556">
                    <a:moveTo>
                      <a:pt x="279" y="1"/>
                    </a:moveTo>
                    <a:cubicBezTo>
                      <a:pt x="129" y="1"/>
                      <a:pt x="1" y="108"/>
                      <a:pt x="1" y="257"/>
                    </a:cubicBezTo>
                    <a:cubicBezTo>
                      <a:pt x="1" y="427"/>
                      <a:pt x="129" y="535"/>
                      <a:pt x="279" y="535"/>
                    </a:cubicBezTo>
                    <a:cubicBezTo>
                      <a:pt x="428" y="535"/>
                      <a:pt x="556" y="427"/>
                      <a:pt x="556" y="257"/>
                    </a:cubicBezTo>
                    <a:cubicBezTo>
                      <a:pt x="556" y="108"/>
                      <a:pt x="428" y="1"/>
                      <a:pt x="279" y="1"/>
                    </a:cubicBezTo>
                    <a:close/>
                  </a:path>
                </a:pathLst>
              </a:custGeom>
              <a:solidFill>
                <a:srgbClr val="DDD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56"/>
              <p:cNvSpPr/>
              <p:nvPr/>
            </p:nvSpPr>
            <p:spPr>
              <a:xfrm>
                <a:off x="6810834" y="1572500"/>
                <a:ext cx="45179" cy="43554"/>
              </a:xfrm>
              <a:custGeom>
                <a:rect b="b" l="l" r="r" t="t"/>
                <a:pathLst>
                  <a:path extrusionOk="0" h="536" w="556">
                    <a:moveTo>
                      <a:pt x="277" y="1"/>
                    </a:moveTo>
                    <a:cubicBezTo>
                      <a:pt x="128" y="1"/>
                      <a:pt x="0" y="108"/>
                      <a:pt x="0" y="257"/>
                    </a:cubicBezTo>
                    <a:cubicBezTo>
                      <a:pt x="0" y="427"/>
                      <a:pt x="128" y="535"/>
                      <a:pt x="277" y="535"/>
                    </a:cubicBezTo>
                    <a:cubicBezTo>
                      <a:pt x="427" y="535"/>
                      <a:pt x="555" y="427"/>
                      <a:pt x="555" y="257"/>
                    </a:cubicBezTo>
                    <a:cubicBezTo>
                      <a:pt x="555" y="108"/>
                      <a:pt x="427" y="1"/>
                      <a:pt x="277" y="1"/>
                    </a:cubicBezTo>
                    <a:close/>
                  </a:path>
                </a:pathLst>
              </a:custGeom>
              <a:solidFill>
                <a:srgbClr val="DDD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7" name="Google Shape;1007;p56"/>
            <p:cNvGrpSpPr/>
            <p:nvPr/>
          </p:nvGrpSpPr>
          <p:grpSpPr>
            <a:xfrm>
              <a:off x="7366099" y="1319650"/>
              <a:ext cx="1432450" cy="3333225"/>
              <a:chOff x="7366099" y="1319650"/>
              <a:chExt cx="1432450" cy="3333225"/>
            </a:xfrm>
          </p:grpSpPr>
          <p:sp>
            <p:nvSpPr>
              <p:cNvPr id="1008" name="Google Shape;1008;p56"/>
              <p:cNvSpPr/>
              <p:nvPr/>
            </p:nvSpPr>
            <p:spPr>
              <a:xfrm>
                <a:off x="7925004" y="4175394"/>
                <a:ext cx="317368" cy="399063"/>
              </a:xfrm>
              <a:custGeom>
                <a:rect b="b" l="l" r="r" t="t"/>
                <a:pathLst>
                  <a:path extrusionOk="0" h="2926" w="2327">
                    <a:moveTo>
                      <a:pt x="1" y="0"/>
                    </a:moveTo>
                    <a:lnTo>
                      <a:pt x="1" y="2925"/>
                    </a:lnTo>
                    <a:lnTo>
                      <a:pt x="2327" y="2925"/>
                    </a:lnTo>
                    <a:lnTo>
                      <a:pt x="23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56"/>
              <p:cNvSpPr/>
              <p:nvPr/>
            </p:nvSpPr>
            <p:spPr>
              <a:xfrm>
                <a:off x="8000697" y="3342770"/>
                <a:ext cx="163253" cy="835767"/>
              </a:xfrm>
              <a:custGeom>
                <a:rect b="b" l="l" r="r" t="t"/>
                <a:pathLst>
                  <a:path extrusionOk="0" h="6128" w="1197">
                    <a:moveTo>
                      <a:pt x="1" y="1"/>
                    </a:moveTo>
                    <a:lnTo>
                      <a:pt x="1" y="6127"/>
                    </a:lnTo>
                    <a:lnTo>
                      <a:pt x="1196" y="6127"/>
                    </a:lnTo>
                    <a:lnTo>
                      <a:pt x="11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56"/>
              <p:cNvSpPr/>
              <p:nvPr/>
            </p:nvSpPr>
            <p:spPr>
              <a:xfrm>
                <a:off x="8032611" y="2542332"/>
                <a:ext cx="102152" cy="835495"/>
              </a:xfrm>
              <a:custGeom>
                <a:rect b="b" l="l" r="r" t="t"/>
                <a:pathLst>
                  <a:path extrusionOk="0" h="6126" w="749">
                    <a:moveTo>
                      <a:pt x="1" y="1"/>
                    </a:moveTo>
                    <a:lnTo>
                      <a:pt x="1" y="6126"/>
                    </a:lnTo>
                    <a:lnTo>
                      <a:pt x="749" y="6126"/>
                    </a:lnTo>
                    <a:lnTo>
                      <a:pt x="7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56"/>
              <p:cNvSpPr/>
              <p:nvPr/>
            </p:nvSpPr>
            <p:spPr>
              <a:xfrm>
                <a:off x="7919276" y="3214705"/>
                <a:ext cx="326097" cy="145659"/>
              </a:xfrm>
              <a:custGeom>
                <a:rect b="b" l="l" r="r" t="t"/>
                <a:pathLst>
                  <a:path extrusionOk="0" h="1068" w="2391">
                    <a:moveTo>
                      <a:pt x="0" y="1"/>
                    </a:moveTo>
                    <a:lnTo>
                      <a:pt x="0" y="1068"/>
                    </a:lnTo>
                    <a:lnTo>
                      <a:pt x="2391" y="1068"/>
                    </a:lnTo>
                    <a:lnTo>
                      <a:pt x="2391" y="1"/>
                    </a:ln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56"/>
              <p:cNvSpPr/>
              <p:nvPr/>
            </p:nvSpPr>
            <p:spPr>
              <a:xfrm>
                <a:off x="8041476" y="2303660"/>
                <a:ext cx="81695" cy="203896"/>
              </a:xfrm>
              <a:custGeom>
                <a:rect b="b" l="l" r="r" t="t"/>
                <a:pathLst>
                  <a:path extrusionOk="0" h="1495" w="599">
                    <a:moveTo>
                      <a:pt x="1" y="0"/>
                    </a:moveTo>
                    <a:lnTo>
                      <a:pt x="1" y="1495"/>
                    </a:lnTo>
                    <a:lnTo>
                      <a:pt x="598" y="1495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56"/>
              <p:cNvSpPr/>
              <p:nvPr/>
            </p:nvSpPr>
            <p:spPr>
              <a:xfrm>
                <a:off x="8055933" y="2082445"/>
                <a:ext cx="52508" cy="192303"/>
              </a:xfrm>
              <a:custGeom>
                <a:rect b="b" l="l" r="r" t="t"/>
                <a:pathLst>
                  <a:path extrusionOk="0" h="1410" w="385">
                    <a:moveTo>
                      <a:pt x="1" y="0"/>
                    </a:moveTo>
                    <a:lnTo>
                      <a:pt x="1" y="1409"/>
                    </a:lnTo>
                    <a:lnTo>
                      <a:pt x="385" y="1409"/>
                    </a:lnTo>
                    <a:lnTo>
                      <a:pt x="3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56"/>
              <p:cNvSpPr/>
              <p:nvPr/>
            </p:nvSpPr>
            <p:spPr>
              <a:xfrm>
                <a:off x="7925004" y="4006551"/>
                <a:ext cx="317368" cy="189439"/>
              </a:xfrm>
              <a:custGeom>
                <a:rect b="b" l="l" r="r" t="t"/>
                <a:pathLst>
                  <a:path extrusionOk="0" h="1389" w="2327">
                    <a:moveTo>
                      <a:pt x="1" y="0"/>
                    </a:moveTo>
                    <a:lnTo>
                      <a:pt x="1" y="1389"/>
                    </a:lnTo>
                    <a:lnTo>
                      <a:pt x="2327" y="1389"/>
                    </a:lnTo>
                    <a:lnTo>
                      <a:pt x="2327" y="0"/>
                    </a:ln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56"/>
              <p:cNvSpPr/>
              <p:nvPr/>
            </p:nvSpPr>
            <p:spPr>
              <a:xfrm>
                <a:off x="7817260" y="4559588"/>
                <a:ext cx="532993" cy="93287"/>
              </a:xfrm>
              <a:custGeom>
                <a:rect b="b" l="l" r="r" t="t"/>
                <a:pathLst>
                  <a:path extrusionOk="0" h="684" w="3908">
                    <a:moveTo>
                      <a:pt x="663" y="1"/>
                    </a:moveTo>
                    <a:cubicBezTo>
                      <a:pt x="299" y="1"/>
                      <a:pt x="0" y="300"/>
                      <a:pt x="0" y="684"/>
                    </a:cubicBezTo>
                    <a:lnTo>
                      <a:pt x="3907" y="684"/>
                    </a:lnTo>
                    <a:cubicBezTo>
                      <a:pt x="3907" y="300"/>
                      <a:pt x="3608" y="1"/>
                      <a:pt x="3224" y="1"/>
                    </a:cubicBez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56"/>
              <p:cNvSpPr/>
              <p:nvPr/>
            </p:nvSpPr>
            <p:spPr>
              <a:xfrm>
                <a:off x="7881224" y="2542332"/>
                <a:ext cx="401927" cy="69966"/>
              </a:xfrm>
              <a:custGeom>
                <a:rect b="b" l="l" r="r" t="t"/>
                <a:pathLst>
                  <a:path extrusionOk="0" h="513" w="2947">
                    <a:moveTo>
                      <a:pt x="1" y="1"/>
                    </a:moveTo>
                    <a:cubicBezTo>
                      <a:pt x="1" y="277"/>
                      <a:pt x="237" y="513"/>
                      <a:pt x="513" y="513"/>
                    </a:cubicBezTo>
                    <a:lnTo>
                      <a:pt x="2434" y="513"/>
                    </a:lnTo>
                    <a:cubicBezTo>
                      <a:pt x="2733" y="513"/>
                      <a:pt x="2947" y="277"/>
                      <a:pt x="29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56"/>
              <p:cNvSpPr/>
              <p:nvPr/>
            </p:nvSpPr>
            <p:spPr>
              <a:xfrm>
                <a:off x="8440265" y="1319650"/>
                <a:ext cx="163116" cy="163253"/>
              </a:xfrm>
              <a:custGeom>
                <a:rect b="b" l="l" r="r" t="t"/>
                <a:pathLst>
                  <a:path extrusionOk="0" h="1197" w="1196">
                    <a:moveTo>
                      <a:pt x="598" y="1"/>
                    </a:moveTo>
                    <a:cubicBezTo>
                      <a:pt x="278" y="1"/>
                      <a:pt x="0" y="278"/>
                      <a:pt x="0" y="599"/>
                    </a:cubicBezTo>
                    <a:cubicBezTo>
                      <a:pt x="0" y="918"/>
                      <a:pt x="278" y="1196"/>
                      <a:pt x="598" y="1196"/>
                    </a:cubicBezTo>
                    <a:cubicBezTo>
                      <a:pt x="939" y="1196"/>
                      <a:pt x="1195" y="918"/>
                      <a:pt x="1195" y="599"/>
                    </a:cubicBezTo>
                    <a:cubicBezTo>
                      <a:pt x="1195" y="278"/>
                      <a:pt x="939" y="1"/>
                      <a:pt x="598" y="1"/>
                    </a:cubicBez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6"/>
              <p:cNvSpPr/>
              <p:nvPr/>
            </p:nvSpPr>
            <p:spPr>
              <a:xfrm>
                <a:off x="8303471" y="1401207"/>
                <a:ext cx="436841" cy="218352"/>
              </a:xfrm>
              <a:custGeom>
                <a:rect b="b" l="l" r="r" t="t"/>
                <a:pathLst>
                  <a:path extrusionOk="0" h="1601" w="3203">
                    <a:moveTo>
                      <a:pt x="1601" y="1"/>
                    </a:moveTo>
                    <a:cubicBezTo>
                      <a:pt x="727" y="1"/>
                      <a:pt x="1" y="704"/>
                      <a:pt x="1" y="1601"/>
                    </a:cubicBezTo>
                    <a:lnTo>
                      <a:pt x="3203" y="1601"/>
                    </a:lnTo>
                    <a:cubicBezTo>
                      <a:pt x="3203" y="704"/>
                      <a:pt x="2477" y="1"/>
                      <a:pt x="16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56"/>
              <p:cNvSpPr/>
              <p:nvPr/>
            </p:nvSpPr>
            <p:spPr>
              <a:xfrm>
                <a:off x="8317928" y="1648608"/>
                <a:ext cx="410792" cy="419247"/>
              </a:xfrm>
              <a:custGeom>
                <a:rect b="b" l="l" r="r" t="t"/>
                <a:pathLst>
                  <a:path extrusionOk="0" h="3074" w="3012">
                    <a:moveTo>
                      <a:pt x="1" y="0"/>
                    </a:moveTo>
                    <a:lnTo>
                      <a:pt x="726" y="3074"/>
                    </a:lnTo>
                    <a:lnTo>
                      <a:pt x="2263" y="3074"/>
                    </a:lnTo>
                    <a:lnTo>
                      <a:pt x="3011" y="0"/>
                    </a:lnTo>
                    <a:close/>
                  </a:path>
                </a:pathLst>
              </a:custGeom>
              <a:solidFill>
                <a:srgbClr val="F5D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56"/>
              <p:cNvSpPr/>
              <p:nvPr/>
            </p:nvSpPr>
            <p:spPr>
              <a:xfrm>
                <a:off x="8480908" y="2120087"/>
                <a:ext cx="81695" cy="387470"/>
              </a:xfrm>
              <a:custGeom>
                <a:rect b="b" l="l" r="r" t="t"/>
                <a:pathLst>
                  <a:path extrusionOk="0" h="2841" w="599">
                    <a:moveTo>
                      <a:pt x="1" y="1"/>
                    </a:moveTo>
                    <a:lnTo>
                      <a:pt x="1" y="2841"/>
                    </a:lnTo>
                    <a:lnTo>
                      <a:pt x="599" y="284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56"/>
              <p:cNvSpPr/>
              <p:nvPr/>
            </p:nvSpPr>
            <p:spPr>
              <a:xfrm>
                <a:off x="8294606" y="1648608"/>
                <a:ext cx="454298" cy="419247"/>
              </a:xfrm>
              <a:custGeom>
                <a:rect b="b" l="l" r="r" t="t"/>
                <a:pathLst>
                  <a:path extrusionOk="0" h="3074" w="3331">
                    <a:moveTo>
                      <a:pt x="1" y="0"/>
                    </a:moveTo>
                    <a:lnTo>
                      <a:pt x="812" y="3074"/>
                    </a:lnTo>
                    <a:lnTo>
                      <a:pt x="2520" y="3074"/>
                    </a:lnTo>
                    <a:lnTo>
                      <a:pt x="3331" y="0"/>
                    </a:lnTo>
                    <a:close/>
                  </a:path>
                </a:pathLst>
              </a:custGeom>
              <a:solidFill>
                <a:srgbClr val="DDD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56"/>
              <p:cNvSpPr/>
              <p:nvPr/>
            </p:nvSpPr>
            <p:spPr>
              <a:xfrm>
                <a:off x="8376164" y="1648608"/>
                <a:ext cx="113745" cy="419247"/>
              </a:xfrm>
              <a:custGeom>
                <a:rect b="b" l="l" r="r" t="t"/>
                <a:pathLst>
                  <a:path extrusionOk="0" h="3074" w="834">
                    <a:moveTo>
                      <a:pt x="1" y="0"/>
                    </a:moveTo>
                    <a:lnTo>
                      <a:pt x="556" y="3074"/>
                    </a:lnTo>
                    <a:lnTo>
                      <a:pt x="834" y="3074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56"/>
              <p:cNvSpPr/>
              <p:nvPr/>
            </p:nvSpPr>
            <p:spPr>
              <a:xfrm>
                <a:off x="8553874" y="1648608"/>
                <a:ext cx="113609" cy="419247"/>
              </a:xfrm>
              <a:custGeom>
                <a:rect b="b" l="l" r="r" t="t"/>
                <a:pathLst>
                  <a:path extrusionOk="0" h="3074" w="833">
                    <a:moveTo>
                      <a:pt x="576" y="0"/>
                    </a:moveTo>
                    <a:lnTo>
                      <a:pt x="0" y="3074"/>
                    </a:lnTo>
                    <a:lnTo>
                      <a:pt x="277" y="3074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56"/>
              <p:cNvSpPr/>
              <p:nvPr/>
            </p:nvSpPr>
            <p:spPr>
              <a:xfrm>
                <a:off x="8387757" y="2053259"/>
                <a:ext cx="267997" cy="75830"/>
              </a:xfrm>
              <a:custGeom>
                <a:rect b="b" l="l" r="r" t="t"/>
                <a:pathLst>
                  <a:path extrusionOk="0" h="556" w="1965">
                    <a:moveTo>
                      <a:pt x="1" y="1"/>
                    </a:moveTo>
                    <a:lnTo>
                      <a:pt x="1" y="556"/>
                    </a:lnTo>
                    <a:lnTo>
                      <a:pt x="1965" y="55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56"/>
              <p:cNvSpPr/>
              <p:nvPr/>
            </p:nvSpPr>
            <p:spPr>
              <a:xfrm>
                <a:off x="8245235" y="1596100"/>
                <a:ext cx="553314" cy="67238"/>
              </a:xfrm>
              <a:custGeom>
                <a:rect b="b" l="l" r="r" t="t"/>
                <a:pathLst>
                  <a:path extrusionOk="0" h="493" w="4057">
                    <a:moveTo>
                      <a:pt x="257" y="1"/>
                    </a:moveTo>
                    <a:cubicBezTo>
                      <a:pt x="129" y="1"/>
                      <a:pt x="1" y="108"/>
                      <a:pt x="1" y="257"/>
                    </a:cubicBezTo>
                    <a:cubicBezTo>
                      <a:pt x="1" y="385"/>
                      <a:pt x="129" y="493"/>
                      <a:pt x="257" y="493"/>
                    </a:cubicBezTo>
                    <a:lnTo>
                      <a:pt x="3800" y="493"/>
                    </a:lnTo>
                    <a:cubicBezTo>
                      <a:pt x="3949" y="493"/>
                      <a:pt x="4056" y="385"/>
                      <a:pt x="4056" y="257"/>
                    </a:cubicBezTo>
                    <a:cubicBezTo>
                      <a:pt x="4056" y="108"/>
                      <a:pt x="3949" y="1"/>
                      <a:pt x="3800" y="1"/>
                    </a:cubicBez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56"/>
              <p:cNvSpPr/>
              <p:nvPr/>
            </p:nvSpPr>
            <p:spPr>
              <a:xfrm>
                <a:off x="7561130" y="1319650"/>
                <a:ext cx="163116" cy="163253"/>
              </a:xfrm>
              <a:custGeom>
                <a:rect b="b" l="l" r="r" t="t"/>
                <a:pathLst>
                  <a:path extrusionOk="0" h="1197" w="1196">
                    <a:moveTo>
                      <a:pt x="598" y="1"/>
                    </a:moveTo>
                    <a:cubicBezTo>
                      <a:pt x="278" y="1"/>
                      <a:pt x="0" y="278"/>
                      <a:pt x="0" y="599"/>
                    </a:cubicBezTo>
                    <a:cubicBezTo>
                      <a:pt x="0" y="918"/>
                      <a:pt x="278" y="1196"/>
                      <a:pt x="598" y="1196"/>
                    </a:cubicBezTo>
                    <a:cubicBezTo>
                      <a:pt x="939" y="1196"/>
                      <a:pt x="1195" y="918"/>
                      <a:pt x="1195" y="599"/>
                    </a:cubicBezTo>
                    <a:cubicBezTo>
                      <a:pt x="1195" y="278"/>
                      <a:pt x="939" y="1"/>
                      <a:pt x="598" y="1"/>
                    </a:cubicBez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56"/>
              <p:cNvSpPr/>
              <p:nvPr/>
            </p:nvSpPr>
            <p:spPr>
              <a:xfrm>
                <a:off x="7427200" y="1401207"/>
                <a:ext cx="433977" cy="218352"/>
              </a:xfrm>
              <a:custGeom>
                <a:rect b="b" l="l" r="r" t="t"/>
                <a:pathLst>
                  <a:path extrusionOk="0" h="1601" w="3182">
                    <a:moveTo>
                      <a:pt x="1580" y="1"/>
                    </a:moveTo>
                    <a:cubicBezTo>
                      <a:pt x="705" y="1"/>
                      <a:pt x="0" y="704"/>
                      <a:pt x="0" y="1601"/>
                    </a:cubicBezTo>
                    <a:lnTo>
                      <a:pt x="3181" y="1601"/>
                    </a:lnTo>
                    <a:cubicBezTo>
                      <a:pt x="3181" y="704"/>
                      <a:pt x="2476" y="1"/>
                      <a:pt x="15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56"/>
              <p:cNvSpPr/>
              <p:nvPr/>
            </p:nvSpPr>
            <p:spPr>
              <a:xfrm>
                <a:off x="7438792" y="1648608"/>
                <a:ext cx="410655" cy="419247"/>
              </a:xfrm>
              <a:custGeom>
                <a:rect b="b" l="l" r="r" t="t"/>
                <a:pathLst>
                  <a:path extrusionOk="0" h="3074" w="3011">
                    <a:moveTo>
                      <a:pt x="1" y="0"/>
                    </a:moveTo>
                    <a:lnTo>
                      <a:pt x="726" y="3074"/>
                    </a:lnTo>
                    <a:lnTo>
                      <a:pt x="2263" y="3074"/>
                    </a:lnTo>
                    <a:lnTo>
                      <a:pt x="3011" y="0"/>
                    </a:lnTo>
                    <a:close/>
                  </a:path>
                </a:pathLst>
              </a:custGeom>
              <a:solidFill>
                <a:srgbClr val="F5D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56"/>
              <p:cNvSpPr/>
              <p:nvPr/>
            </p:nvSpPr>
            <p:spPr>
              <a:xfrm>
                <a:off x="7601772" y="2120087"/>
                <a:ext cx="81695" cy="387470"/>
              </a:xfrm>
              <a:custGeom>
                <a:rect b="b" l="l" r="r" t="t"/>
                <a:pathLst>
                  <a:path extrusionOk="0" h="2841" w="599">
                    <a:moveTo>
                      <a:pt x="1" y="1"/>
                    </a:moveTo>
                    <a:lnTo>
                      <a:pt x="1" y="2841"/>
                    </a:lnTo>
                    <a:lnTo>
                      <a:pt x="599" y="284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56"/>
              <p:cNvSpPr/>
              <p:nvPr/>
            </p:nvSpPr>
            <p:spPr>
              <a:xfrm>
                <a:off x="7415471" y="1648608"/>
                <a:ext cx="454298" cy="419247"/>
              </a:xfrm>
              <a:custGeom>
                <a:rect b="b" l="l" r="r" t="t"/>
                <a:pathLst>
                  <a:path extrusionOk="0" h="3074" w="3331">
                    <a:moveTo>
                      <a:pt x="1" y="0"/>
                    </a:moveTo>
                    <a:lnTo>
                      <a:pt x="834" y="3074"/>
                    </a:lnTo>
                    <a:lnTo>
                      <a:pt x="2519" y="3074"/>
                    </a:lnTo>
                    <a:lnTo>
                      <a:pt x="3331" y="0"/>
                    </a:lnTo>
                    <a:close/>
                  </a:path>
                </a:pathLst>
              </a:custGeom>
              <a:solidFill>
                <a:srgbClr val="DDD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56"/>
              <p:cNvSpPr/>
              <p:nvPr/>
            </p:nvSpPr>
            <p:spPr>
              <a:xfrm>
                <a:off x="7497029" y="1648608"/>
                <a:ext cx="113745" cy="419247"/>
              </a:xfrm>
              <a:custGeom>
                <a:rect b="b" l="l" r="r" t="t"/>
                <a:pathLst>
                  <a:path extrusionOk="0" h="3074" w="834">
                    <a:moveTo>
                      <a:pt x="0" y="0"/>
                    </a:moveTo>
                    <a:lnTo>
                      <a:pt x="555" y="3074"/>
                    </a:lnTo>
                    <a:lnTo>
                      <a:pt x="834" y="3074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56"/>
              <p:cNvSpPr/>
              <p:nvPr/>
            </p:nvSpPr>
            <p:spPr>
              <a:xfrm>
                <a:off x="7674738" y="1648608"/>
                <a:ext cx="113472" cy="419247"/>
              </a:xfrm>
              <a:custGeom>
                <a:rect b="b" l="l" r="r" t="t"/>
                <a:pathLst>
                  <a:path extrusionOk="0" h="3074" w="832">
                    <a:moveTo>
                      <a:pt x="576" y="0"/>
                    </a:moveTo>
                    <a:lnTo>
                      <a:pt x="0" y="3074"/>
                    </a:lnTo>
                    <a:lnTo>
                      <a:pt x="277" y="3074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56"/>
              <p:cNvSpPr/>
              <p:nvPr/>
            </p:nvSpPr>
            <p:spPr>
              <a:xfrm>
                <a:off x="7508621" y="2053259"/>
                <a:ext cx="267997" cy="75830"/>
              </a:xfrm>
              <a:custGeom>
                <a:rect b="b" l="l" r="r" t="t"/>
                <a:pathLst>
                  <a:path extrusionOk="0" h="556" w="1965">
                    <a:moveTo>
                      <a:pt x="1" y="1"/>
                    </a:moveTo>
                    <a:lnTo>
                      <a:pt x="1" y="556"/>
                    </a:lnTo>
                    <a:lnTo>
                      <a:pt x="1965" y="55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56"/>
              <p:cNvSpPr/>
              <p:nvPr/>
            </p:nvSpPr>
            <p:spPr>
              <a:xfrm>
                <a:off x="7366099" y="1596100"/>
                <a:ext cx="553314" cy="67238"/>
              </a:xfrm>
              <a:custGeom>
                <a:rect b="b" l="l" r="r" t="t"/>
                <a:pathLst>
                  <a:path extrusionOk="0" h="493" w="4057">
                    <a:moveTo>
                      <a:pt x="257" y="1"/>
                    </a:moveTo>
                    <a:cubicBezTo>
                      <a:pt x="129" y="1"/>
                      <a:pt x="1" y="108"/>
                      <a:pt x="1" y="257"/>
                    </a:cubicBezTo>
                    <a:cubicBezTo>
                      <a:pt x="1" y="385"/>
                      <a:pt x="129" y="493"/>
                      <a:pt x="257" y="493"/>
                    </a:cubicBezTo>
                    <a:lnTo>
                      <a:pt x="3800" y="493"/>
                    </a:lnTo>
                    <a:cubicBezTo>
                      <a:pt x="3949" y="493"/>
                      <a:pt x="4056" y="385"/>
                      <a:pt x="4056" y="257"/>
                    </a:cubicBezTo>
                    <a:cubicBezTo>
                      <a:pt x="4056" y="108"/>
                      <a:pt x="3949" y="1"/>
                      <a:pt x="3800" y="1"/>
                    </a:cubicBez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56"/>
              <p:cNvSpPr/>
              <p:nvPr/>
            </p:nvSpPr>
            <p:spPr>
              <a:xfrm>
                <a:off x="7948326" y="2248288"/>
                <a:ext cx="267997" cy="84559"/>
              </a:xfrm>
              <a:custGeom>
                <a:rect b="b" l="l" r="r" t="t"/>
                <a:pathLst>
                  <a:path extrusionOk="0" h="620" w="1965">
                    <a:moveTo>
                      <a:pt x="300" y="0"/>
                    </a:moveTo>
                    <a:cubicBezTo>
                      <a:pt x="149" y="0"/>
                      <a:pt x="1" y="150"/>
                      <a:pt x="1" y="321"/>
                    </a:cubicBezTo>
                    <a:cubicBezTo>
                      <a:pt x="1" y="492"/>
                      <a:pt x="149" y="620"/>
                      <a:pt x="300" y="620"/>
                    </a:cubicBezTo>
                    <a:lnTo>
                      <a:pt x="1666" y="620"/>
                    </a:lnTo>
                    <a:cubicBezTo>
                      <a:pt x="1836" y="620"/>
                      <a:pt x="1964" y="492"/>
                      <a:pt x="1964" y="321"/>
                    </a:cubicBezTo>
                    <a:cubicBezTo>
                      <a:pt x="1964" y="150"/>
                      <a:pt x="1836" y="0"/>
                      <a:pt x="1666" y="0"/>
                    </a:cubicBez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56"/>
              <p:cNvSpPr/>
              <p:nvPr/>
            </p:nvSpPr>
            <p:spPr>
              <a:xfrm>
                <a:off x="8000697" y="2000888"/>
                <a:ext cx="163253" cy="163116"/>
              </a:xfrm>
              <a:custGeom>
                <a:rect b="b" l="l" r="r" t="t"/>
                <a:pathLst>
                  <a:path extrusionOk="0" h="1196" w="1197">
                    <a:moveTo>
                      <a:pt x="599" y="1"/>
                    </a:moveTo>
                    <a:cubicBezTo>
                      <a:pt x="278" y="1"/>
                      <a:pt x="1" y="257"/>
                      <a:pt x="1" y="598"/>
                    </a:cubicBezTo>
                    <a:cubicBezTo>
                      <a:pt x="1" y="918"/>
                      <a:pt x="278" y="1196"/>
                      <a:pt x="599" y="1196"/>
                    </a:cubicBezTo>
                    <a:cubicBezTo>
                      <a:pt x="940" y="1196"/>
                      <a:pt x="1196" y="918"/>
                      <a:pt x="1196" y="598"/>
                    </a:cubicBezTo>
                    <a:cubicBezTo>
                      <a:pt x="1196" y="257"/>
                      <a:pt x="940" y="1"/>
                      <a:pt x="599" y="1"/>
                    </a:cubicBez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56"/>
              <p:cNvSpPr/>
              <p:nvPr/>
            </p:nvSpPr>
            <p:spPr>
              <a:xfrm>
                <a:off x="7488436" y="2457774"/>
                <a:ext cx="1187777" cy="84695"/>
              </a:xfrm>
              <a:custGeom>
                <a:rect b="b" l="l" r="r" t="t"/>
                <a:pathLst>
                  <a:path extrusionOk="0" h="621" w="8709">
                    <a:moveTo>
                      <a:pt x="320" y="1"/>
                    </a:moveTo>
                    <a:cubicBezTo>
                      <a:pt x="149" y="1"/>
                      <a:pt x="0" y="129"/>
                      <a:pt x="0" y="322"/>
                    </a:cubicBezTo>
                    <a:cubicBezTo>
                      <a:pt x="0" y="493"/>
                      <a:pt x="149" y="621"/>
                      <a:pt x="320" y="621"/>
                    </a:cubicBezTo>
                    <a:lnTo>
                      <a:pt x="8410" y="621"/>
                    </a:lnTo>
                    <a:cubicBezTo>
                      <a:pt x="8581" y="621"/>
                      <a:pt x="8709" y="493"/>
                      <a:pt x="8709" y="322"/>
                    </a:cubicBezTo>
                    <a:cubicBezTo>
                      <a:pt x="8709" y="129"/>
                      <a:pt x="8581" y="1"/>
                      <a:pt x="8410" y="1"/>
                    </a:cubicBezTo>
                    <a:close/>
                  </a:path>
                </a:pathLst>
              </a:custGeom>
              <a:solidFill>
                <a:srgbClr val="B0A9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8" name="Google Shape;103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56"/>
          <p:cNvSpPr txBox="1"/>
          <p:nvPr>
            <p:ph idx="4294967295" type="subTitle"/>
          </p:nvPr>
        </p:nvSpPr>
        <p:spPr>
          <a:xfrm>
            <a:off x="1015975" y="1832425"/>
            <a:ext cx="406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accuracy</a:t>
            </a:r>
            <a:endParaRPr/>
          </a:p>
        </p:txBody>
      </p:sp>
      <p:cxnSp>
        <p:nvCxnSpPr>
          <p:cNvPr id="1040" name="Google Shape;1040;p56"/>
          <p:cNvCxnSpPr/>
          <p:nvPr/>
        </p:nvCxnSpPr>
        <p:spPr>
          <a:xfrm flipH="1" rot="-5400000">
            <a:off x="474593" y="2239786"/>
            <a:ext cx="493200" cy="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41" name="Google Shape;1041;p56"/>
          <p:cNvSpPr txBox="1"/>
          <p:nvPr>
            <p:ph idx="4294967295" type="subTitle"/>
          </p:nvPr>
        </p:nvSpPr>
        <p:spPr>
          <a:xfrm>
            <a:off x="1015975" y="2266650"/>
            <a:ext cx="406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energy </a:t>
            </a:r>
            <a:r>
              <a:rPr lang="en"/>
              <a:t>harvesting</a:t>
            </a:r>
            <a:endParaRPr/>
          </a:p>
        </p:txBody>
      </p:sp>
      <p:sp>
        <p:nvSpPr>
          <p:cNvPr id="1042" name="Google Shape;1042;p56"/>
          <p:cNvSpPr txBox="1"/>
          <p:nvPr>
            <p:ph idx="4294967295" type="subTitle"/>
          </p:nvPr>
        </p:nvSpPr>
        <p:spPr>
          <a:xfrm>
            <a:off x="1015975" y="2700875"/>
            <a:ext cx="406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danger criteria</a:t>
            </a:r>
            <a:endParaRPr/>
          </a:p>
        </p:txBody>
      </p:sp>
      <p:sp>
        <p:nvSpPr>
          <p:cNvPr id="1043" name="Google Shape;1043;p56"/>
          <p:cNvSpPr txBox="1"/>
          <p:nvPr>
            <p:ph idx="4294967295" type="subTitle"/>
          </p:nvPr>
        </p:nvSpPr>
        <p:spPr>
          <a:xfrm>
            <a:off x="1015975" y="3135100"/>
            <a:ext cx="406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security</a:t>
            </a:r>
            <a:endParaRPr/>
          </a:p>
        </p:txBody>
      </p:sp>
      <p:sp>
        <p:nvSpPr>
          <p:cNvPr id="1044" name="Google Shape;1044;p56"/>
          <p:cNvSpPr txBox="1"/>
          <p:nvPr>
            <p:ph idx="4294967295" type="subTitle"/>
          </p:nvPr>
        </p:nvSpPr>
        <p:spPr>
          <a:xfrm>
            <a:off x="1015975" y="3569325"/>
            <a:ext cx="406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dangerous zones</a:t>
            </a:r>
            <a:endParaRPr/>
          </a:p>
        </p:txBody>
      </p:sp>
      <p:cxnSp>
        <p:nvCxnSpPr>
          <p:cNvPr id="1045" name="Google Shape;1045;p56"/>
          <p:cNvCxnSpPr/>
          <p:nvPr/>
        </p:nvCxnSpPr>
        <p:spPr>
          <a:xfrm flipH="1" rot="-5400000">
            <a:off x="476993" y="2662386"/>
            <a:ext cx="493200" cy="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46" name="Google Shape;1046;p56"/>
          <p:cNvCxnSpPr/>
          <p:nvPr/>
        </p:nvCxnSpPr>
        <p:spPr>
          <a:xfrm flipH="1" rot="-5400000">
            <a:off x="476993" y="3114411"/>
            <a:ext cx="493200" cy="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47" name="Google Shape;1047;p56"/>
          <p:cNvCxnSpPr/>
          <p:nvPr/>
        </p:nvCxnSpPr>
        <p:spPr>
          <a:xfrm flipH="1" rot="-5400000">
            <a:off x="476993" y="3547561"/>
            <a:ext cx="493200" cy="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48" name="Google Shape;1048;p56"/>
          <p:cNvSpPr txBox="1"/>
          <p:nvPr>
            <p:ph idx="4294967295" type="title"/>
          </p:nvPr>
        </p:nvSpPr>
        <p:spPr>
          <a:xfrm>
            <a:off x="0" y="0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solidFill>
                  <a:schemeClr val="dk2"/>
                </a:solidFill>
              </a:rPr>
              <a:t>III. Final Result</a:t>
            </a:r>
            <a:r>
              <a:rPr lang="en" sz="1000">
                <a:solidFill>
                  <a:schemeClr val="lt1"/>
                </a:solidFill>
              </a:rPr>
              <a:t>  </a:t>
            </a:r>
            <a:r>
              <a:rPr lang="en" sz="1000">
                <a:solidFill>
                  <a:schemeClr val="lt1"/>
                </a:solidFill>
                <a:highlight>
                  <a:schemeClr val="accent1"/>
                </a:highlight>
              </a:rPr>
              <a:t>IV. Conclusion</a:t>
            </a:r>
            <a:r>
              <a:rPr lang="en" sz="1000">
                <a:solidFill>
                  <a:schemeClr val="dk2"/>
                </a:solidFill>
              </a:rPr>
              <a:t>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4" name="Google Shape;1054;p57"/>
          <p:cNvSpPr txBox="1"/>
          <p:nvPr>
            <p:ph idx="4294967295" type="title"/>
          </p:nvPr>
        </p:nvSpPr>
        <p:spPr>
          <a:xfrm>
            <a:off x="1701000" y="1970550"/>
            <a:ext cx="55776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IBM Plex Sans"/>
                <a:ea typeface="IBM Plex Sans"/>
                <a:cs typeface="IBM Plex Sans"/>
                <a:sym typeface="IBM Plex Sans"/>
              </a:rPr>
              <a:t>V.LIVE DEMO</a:t>
            </a:r>
            <a:endParaRPr b="1" sz="6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0" name="Google Shape;1060;p58" title="demo_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ke - close up" id="1065" name="Google Shape;1065;p59"/>
          <p:cNvPicPr preferRelativeResize="0"/>
          <p:nvPr/>
        </p:nvPicPr>
        <p:blipFill rotWithShape="1">
          <a:blip r:embed="rId3">
            <a:alphaModFix/>
          </a:blip>
          <a:srcRect b="0" l="26296" r="26296" t="0"/>
          <a:stretch/>
        </p:blipFill>
        <p:spPr>
          <a:xfrm>
            <a:off x="6170725" y="0"/>
            <a:ext cx="29732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9"/>
          <p:cNvSpPr txBox="1"/>
          <p:nvPr>
            <p:ph idx="4294967295" type="title"/>
          </p:nvPr>
        </p:nvSpPr>
        <p:spPr>
          <a:xfrm>
            <a:off x="720000" y="1835979"/>
            <a:ext cx="49560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highlight>
                  <a:schemeClr val="dk1"/>
                </a:highlight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1" sz="6000">
              <a:highlight>
                <a:schemeClr val="dk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7" name="Google Shape;1067;p59"/>
          <p:cNvSpPr txBox="1"/>
          <p:nvPr>
            <p:ph idx="4294967295" type="subTitle"/>
          </p:nvPr>
        </p:nvSpPr>
        <p:spPr>
          <a:xfrm>
            <a:off x="7250" y="4416025"/>
            <a:ext cx="5856900" cy="13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Credits:  </a:t>
            </a:r>
            <a:endParaRPr b="1">
              <a:solidFill>
                <a:schemeClr val="lt1"/>
              </a:solidFill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</a:pPr>
            <a:r>
              <a:rPr lang="en" sz="900">
                <a:solidFill>
                  <a:schemeClr val="lt1"/>
                </a:solidFill>
              </a:rPr>
              <a:t>Template created with Slidesgo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68" name="Google Shape;106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51" y="209898"/>
            <a:ext cx="1936025" cy="41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4113" y="157775"/>
            <a:ext cx="939863" cy="62278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88" name="Google Shape;388;p36"/>
          <p:cNvSpPr txBox="1"/>
          <p:nvPr>
            <p:ph idx="1" type="body"/>
          </p:nvPr>
        </p:nvSpPr>
        <p:spPr>
          <a:xfrm>
            <a:off x="720000" y="1205050"/>
            <a:ext cx="7704000" cy="37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UcPeriod"/>
            </a:pPr>
            <a:r>
              <a:rPr lang="en" sz="1900">
                <a:solidFill>
                  <a:srgbClr val="30394B"/>
                </a:solidFill>
              </a:rPr>
              <a:t>General Idea</a:t>
            </a:r>
            <a:endParaRPr sz="1900">
              <a:solidFill>
                <a:srgbClr val="30394B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900"/>
              <a:buAutoNum type="romanUcPeriod"/>
            </a:pPr>
            <a:r>
              <a:rPr lang="en" sz="1900">
                <a:solidFill>
                  <a:srgbClr val="30394B"/>
                </a:solidFill>
              </a:rPr>
              <a:t>General Architecture</a:t>
            </a:r>
            <a:endParaRPr sz="1900">
              <a:solidFill>
                <a:srgbClr val="30394B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900"/>
              <a:buAutoNum type="romanUcPeriod"/>
            </a:pPr>
            <a:r>
              <a:rPr lang="en" sz="1900">
                <a:solidFill>
                  <a:srgbClr val="30394B"/>
                </a:solidFill>
              </a:rPr>
              <a:t>Final Result</a:t>
            </a:r>
            <a:endParaRPr sz="1800">
              <a:highlight>
                <a:schemeClr val="lt1"/>
              </a:highlight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UcPeriod"/>
            </a:pPr>
            <a:r>
              <a:rPr lang="en" sz="1900">
                <a:solidFill>
                  <a:srgbClr val="30394B"/>
                </a:solidFill>
              </a:rPr>
              <a:t>Conclusion</a:t>
            </a:r>
            <a:endParaRPr sz="1900">
              <a:solidFill>
                <a:srgbClr val="30394B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900"/>
              <a:buAutoNum type="romanUcPeriod"/>
            </a:pPr>
            <a:r>
              <a:rPr lang="en" sz="1900">
                <a:solidFill>
                  <a:srgbClr val="30394B"/>
                </a:solidFill>
              </a:rPr>
              <a:t>Live Demo</a:t>
            </a:r>
            <a:endParaRPr sz="1900">
              <a:solidFill>
                <a:srgbClr val="30394B"/>
              </a:solidFill>
            </a:endParaRPr>
          </a:p>
        </p:txBody>
      </p:sp>
      <p:sp>
        <p:nvSpPr>
          <p:cNvPr id="389" name="Google Shape;38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ike - close up" id="390" name="Google Shape;390;p36"/>
          <p:cNvPicPr preferRelativeResize="0"/>
          <p:nvPr/>
        </p:nvPicPr>
        <p:blipFill rotWithShape="1">
          <a:blip r:embed="rId3">
            <a:alphaModFix/>
          </a:blip>
          <a:srcRect b="0" l="26296" r="26296" t="0"/>
          <a:stretch/>
        </p:blipFill>
        <p:spPr>
          <a:xfrm>
            <a:off x="5486400" y="0"/>
            <a:ext cx="36576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37"/>
          <p:cNvCxnSpPr/>
          <p:nvPr/>
        </p:nvCxnSpPr>
        <p:spPr>
          <a:xfrm>
            <a:off x="4623175" y="3033850"/>
            <a:ext cx="370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396" name="Google Shape;396;p37"/>
          <p:cNvCxnSpPr/>
          <p:nvPr/>
        </p:nvCxnSpPr>
        <p:spPr>
          <a:xfrm>
            <a:off x="2451475" y="3033850"/>
            <a:ext cx="211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oval"/>
            <a:tailEnd len="med" w="med" type="oval"/>
          </a:ln>
        </p:spPr>
      </p:cxnSp>
      <p:sp>
        <p:nvSpPr>
          <p:cNvPr id="397" name="Google Shape;397;p3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/>
            </a:pPr>
            <a:r>
              <a:rPr lang="en">
                <a:highlight>
                  <a:schemeClr val="accent1"/>
                </a:highlight>
              </a:rPr>
              <a:t>General Idea</a:t>
            </a:r>
            <a:endParaRPr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813175" y="3033850"/>
            <a:ext cx="153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oval"/>
            <a:tailEnd len="med" w="med" type="oval"/>
          </a:ln>
        </p:spPr>
      </p:cxnSp>
      <p:sp>
        <p:nvSpPr>
          <p:cNvPr id="399" name="Google Shape;399;p37"/>
          <p:cNvSpPr/>
          <p:nvPr/>
        </p:nvSpPr>
        <p:spPr>
          <a:xfrm>
            <a:off x="4317750" y="2779583"/>
            <a:ext cx="508500" cy="5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2125550" y="2779588"/>
            <a:ext cx="508500" cy="5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6454625" y="2779563"/>
            <a:ext cx="508500" cy="5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"/>
          <p:cNvSpPr txBox="1"/>
          <p:nvPr>
            <p:ph idx="4294967295" type="body"/>
          </p:nvPr>
        </p:nvSpPr>
        <p:spPr>
          <a:xfrm>
            <a:off x="1150100" y="1880076"/>
            <a:ext cx="24594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Users bike around the city with our device on their bike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3" name="Google Shape;403;p37"/>
          <p:cNvSpPr txBox="1"/>
          <p:nvPr>
            <p:ph idx="4294967295" type="title"/>
          </p:nvPr>
        </p:nvSpPr>
        <p:spPr>
          <a:xfrm>
            <a:off x="1995950" y="2779575"/>
            <a:ext cx="76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Sedgwick Ave"/>
                <a:ea typeface="Sedgwick Ave"/>
                <a:cs typeface="Sedgwick Ave"/>
                <a:sym typeface="Sedgwick Ave"/>
              </a:rPr>
              <a:t>01</a:t>
            </a:r>
            <a:endParaRPr sz="2200">
              <a:solidFill>
                <a:schemeClr val="lt1"/>
              </a:solidFill>
              <a:latin typeface="Sedgwick Ave"/>
              <a:ea typeface="Sedgwick Ave"/>
              <a:cs typeface="Sedgwick Ave"/>
              <a:sym typeface="Sedgwick Ave"/>
            </a:endParaRPr>
          </a:p>
        </p:txBody>
      </p:sp>
      <p:sp>
        <p:nvSpPr>
          <p:cNvPr id="404" name="Google Shape;404;p37"/>
          <p:cNvSpPr txBox="1"/>
          <p:nvPr>
            <p:ph idx="4294967295" type="body"/>
          </p:nvPr>
        </p:nvSpPr>
        <p:spPr>
          <a:xfrm>
            <a:off x="5479175" y="1880076"/>
            <a:ext cx="24594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data is displayed on a map to help detect dangerous areas</a:t>
            </a:r>
            <a:endParaRPr sz="1600"/>
          </a:p>
        </p:txBody>
      </p:sp>
      <p:sp>
        <p:nvSpPr>
          <p:cNvPr id="405" name="Google Shape;405;p37"/>
          <p:cNvSpPr txBox="1"/>
          <p:nvPr>
            <p:ph idx="4294967295" type="body"/>
          </p:nvPr>
        </p:nvSpPr>
        <p:spPr>
          <a:xfrm>
            <a:off x="3342300" y="3496126"/>
            <a:ext cx="24594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device detects vehicles passing too close and too fast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6" name="Google Shape;406;p37"/>
          <p:cNvSpPr txBox="1"/>
          <p:nvPr>
            <p:ph idx="4294967295" type="title"/>
          </p:nvPr>
        </p:nvSpPr>
        <p:spPr>
          <a:xfrm>
            <a:off x="4188150" y="2779575"/>
            <a:ext cx="76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Sedgwick Ave"/>
                <a:ea typeface="Sedgwick Ave"/>
                <a:cs typeface="Sedgwick Ave"/>
                <a:sym typeface="Sedgwick Ave"/>
              </a:rPr>
              <a:t>02</a:t>
            </a:r>
            <a:endParaRPr sz="2200">
              <a:solidFill>
                <a:schemeClr val="lt1"/>
              </a:solidFill>
              <a:latin typeface="Sedgwick Ave"/>
              <a:ea typeface="Sedgwick Ave"/>
              <a:cs typeface="Sedgwick Ave"/>
              <a:sym typeface="Sedgwick Ave"/>
            </a:endParaRPr>
          </a:p>
        </p:txBody>
      </p:sp>
      <p:sp>
        <p:nvSpPr>
          <p:cNvPr id="407" name="Google Shape;407;p37"/>
          <p:cNvSpPr txBox="1"/>
          <p:nvPr>
            <p:ph idx="4294967295" type="title"/>
          </p:nvPr>
        </p:nvSpPr>
        <p:spPr>
          <a:xfrm>
            <a:off x="6325025" y="2779575"/>
            <a:ext cx="76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Sedgwick Ave"/>
                <a:ea typeface="Sedgwick Ave"/>
                <a:cs typeface="Sedgwick Ave"/>
                <a:sym typeface="Sedgwick Ave"/>
              </a:rPr>
              <a:t>03</a:t>
            </a:r>
            <a:endParaRPr sz="2200">
              <a:solidFill>
                <a:schemeClr val="lt1"/>
              </a:solidFill>
              <a:latin typeface="Sedgwick Ave"/>
              <a:ea typeface="Sedgwick Ave"/>
              <a:cs typeface="Sedgwick Ave"/>
              <a:sym typeface="Sedgwick Ave"/>
            </a:endParaRPr>
          </a:p>
        </p:txBody>
      </p:sp>
      <p:grpSp>
        <p:nvGrpSpPr>
          <p:cNvPr id="408" name="Google Shape;408;p37"/>
          <p:cNvGrpSpPr/>
          <p:nvPr/>
        </p:nvGrpSpPr>
        <p:grpSpPr>
          <a:xfrm flipH="1">
            <a:off x="1855169" y="3381175"/>
            <a:ext cx="1148131" cy="1179142"/>
            <a:chOff x="486225" y="581575"/>
            <a:chExt cx="1036500" cy="1064400"/>
          </a:xfrm>
        </p:grpSpPr>
        <p:sp>
          <p:nvSpPr>
            <p:cNvPr id="409" name="Google Shape;409;p37"/>
            <p:cNvSpPr/>
            <p:nvPr/>
          </p:nvSpPr>
          <p:spPr>
            <a:xfrm>
              <a:off x="1330375" y="1452900"/>
              <a:ext cx="63875" cy="64625"/>
            </a:xfrm>
            <a:custGeom>
              <a:rect b="b" l="l" r="r" t="t"/>
              <a:pathLst>
                <a:path extrusionOk="0" h="2585" w="2555">
                  <a:moveTo>
                    <a:pt x="1469" y="0"/>
                  </a:moveTo>
                  <a:cubicBezTo>
                    <a:pt x="735" y="0"/>
                    <a:pt x="1" y="734"/>
                    <a:pt x="1" y="1468"/>
                  </a:cubicBezTo>
                  <a:cubicBezTo>
                    <a:pt x="1" y="1850"/>
                    <a:pt x="735" y="2584"/>
                    <a:pt x="1469" y="2584"/>
                  </a:cubicBezTo>
                  <a:cubicBezTo>
                    <a:pt x="2203" y="2584"/>
                    <a:pt x="2555" y="1850"/>
                    <a:pt x="2555" y="1468"/>
                  </a:cubicBezTo>
                  <a:cubicBezTo>
                    <a:pt x="2555" y="734"/>
                    <a:pt x="2203" y="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1201925" y="1324425"/>
              <a:ext cx="320800" cy="321550"/>
            </a:xfrm>
            <a:custGeom>
              <a:rect b="b" l="l" r="r" t="t"/>
              <a:pathLst>
                <a:path extrusionOk="0" h="12862" w="12832">
                  <a:moveTo>
                    <a:pt x="6607" y="1469"/>
                  </a:moveTo>
                  <a:cubicBezTo>
                    <a:pt x="9161" y="1469"/>
                    <a:pt x="11363" y="3671"/>
                    <a:pt x="11363" y="6607"/>
                  </a:cubicBezTo>
                  <a:cubicBezTo>
                    <a:pt x="11363" y="9191"/>
                    <a:pt x="9161" y="11393"/>
                    <a:pt x="6607" y="11393"/>
                  </a:cubicBezTo>
                  <a:cubicBezTo>
                    <a:pt x="3670" y="11393"/>
                    <a:pt x="1468" y="9191"/>
                    <a:pt x="1468" y="6607"/>
                  </a:cubicBezTo>
                  <a:cubicBezTo>
                    <a:pt x="1468" y="3671"/>
                    <a:pt x="3670" y="1469"/>
                    <a:pt x="6607" y="1469"/>
                  </a:cubicBezTo>
                  <a:close/>
                  <a:moveTo>
                    <a:pt x="6607" y="1"/>
                  </a:moveTo>
                  <a:cubicBezTo>
                    <a:pt x="2936" y="1"/>
                    <a:pt x="0" y="2937"/>
                    <a:pt x="0" y="6607"/>
                  </a:cubicBezTo>
                  <a:cubicBezTo>
                    <a:pt x="0" y="9925"/>
                    <a:pt x="2936" y="12861"/>
                    <a:pt x="6607" y="12861"/>
                  </a:cubicBezTo>
                  <a:cubicBezTo>
                    <a:pt x="9895" y="12861"/>
                    <a:pt x="12831" y="9925"/>
                    <a:pt x="12831" y="6607"/>
                  </a:cubicBezTo>
                  <a:cubicBezTo>
                    <a:pt x="12831" y="2937"/>
                    <a:pt x="9895" y="1"/>
                    <a:pt x="66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238625" y="1361150"/>
              <a:ext cx="256925" cy="256925"/>
            </a:xfrm>
            <a:custGeom>
              <a:rect b="b" l="l" r="r" t="t"/>
              <a:pathLst>
                <a:path extrusionOk="0" h="10277" w="10277">
                  <a:moveTo>
                    <a:pt x="5139" y="382"/>
                  </a:moveTo>
                  <a:cubicBezTo>
                    <a:pt x="7693" y="382"/>
                    <a:pt x="9543" y="2584"/>
                    <a:pt x="9543" y="5138"/>
                  </a:cubicBezTo>
                  <a:cubicBezTo>
                    <a:pt x="9543" y="7722"/>
                    <a:pt x="7693" y="9543"/>
                    <a:pt x="5139" y="9543"/>
                  </a:cubicBezTo>
                  <a:cubicBezTo>
                    <a:pt x="2555" y="9543"/>
                    <a:pt x="353" y="7722"/>
                    <a:pt x="353" y="5138"/>
                  </a:cubicBezTo>
                  <a:cubicBezTo>
                    <a:pt x="353" y="2584"/>
                    <a:pt x="2555" y="382"/>
                    <a:pt x="5139" y="382"/>
                  </a:cubicBezTo>
                  <a:close/>
                  <a:moveTo>
                    <a:pt x="5139" y="0"/>
                  </a:moveTo>
                  <a:cubicBezTo>
                    <a:pt x="2202" y="0"/>
                    <a:pt x="0" y="2202"/>
                    <a:pt x="0" y="5138"/>
                  </a:cubicBezTo>
                  <a:cubicBezTo>
                    <a:pt x="0" y="7722"/>
                    <a:pt x="2202" y="10277"/>
                    <a:pt x="5139" y="10277"/>
                  </a:cubicBezTo>
                  <a:cubicBezTo>
                    <a:pt x="7693" y="10277"/>
                    <a:pt x="10277" y="7722"/>
                    <a:pt x="10277" y="5138"/>
                  </a:cubicBezTo>
                  <a:cubicBezTo>
                    <a:pt x="10277" y="2202"/>
                    <a:pt x="7693" y="0"/>
                    <a:pt x="5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614675" y="1452900"/>
              <a:ext cx="63900" cy="64625"/>
            </a:xfrm>
            <a:custGeom>
              <a:rect b="b" l="l" r="r" t="t"/>
              <a:pathLst>
                <a:path extrusionOk="0" h="2585" w="2556">
                  <a:moveTo>
                    <a:pt x="1469" y="0"/>
                  </a:moveTo>
                  <a:cubicBezTo>
                    <a:pt x="735" y="0"/>
                    <a:pt x="1" y="734"/>
                    <a:pt x="1" y="1468"/>
                  </a:cubicBezTo>
                  <a:cubicBezTo>
                    <a:pt x="1" y="1850"/>
                    <a:pt x="735" y="2584"/>
                    <a:pt x="1469" y="2584"/>
                  </a:cubicBezTo>
                  <a:cubicBezTo>
                    <a:pt x="1821" y="2584"/>
                    <a:pt x="2555" y="1850"/>
                    <a:pt x="2555" y="1468"/>
                  </a:cubicBezTo>
                  <a:cubicBezTo>
                    <a:pt x="2555" y="734"/>
                    <a:pt x="1821" y="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1000050" y="1315625"/>
              <a:ext cx="73425" cy="49500"/>
            </a:xfrm>
            <a:custGeom>
              <a:rect b="b" l="l" r="r" t="t"/>
              <a:pathLst>
                <a:path extrusionOk="0" h="1980" w="2937">
                  <a:moveTo>
                    <a:pt x="2203" y="1"/>
                  </a:moveTo>
                  <a:lnTo>
                    <a:pt x="1087" y="353"/>
                  </a:lnTo>
                  <a:lnTo>
                    <a:pt x="1469" y="1087"/>
                  </a:lnTo>
                  <a:cubicBezTo>
                    <a:pt x="1469" y="1087"/>
                    <a:pt x="1" y="1469"/>
                    <a:pt x="1" y="1821"/>
                  </a:cubicBezTo>
                  <a:cubicBezTo>
                    <a:pt x="1" y="1934"/>
                    <a:pt x="257" y="1980"/>
                    <a:pt x="617" y="1980"/>
                  </a:cubicBezTo>
                  <a:cubicBezTo>
                    <a:pt x="1479" y="1980"/>
                    <a:pt x="2937" y="1717"/>
                    <a:pt x="2937" y="1469"/>
                  </a:cubicBezTo>
                  <a:lnTo>
                    <a:pt x="2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889950" y="1012475"/>
              <a:ext cx="238575" cy="321525"/>
            </a:xfrm>
            <a:custGeom>
              <a:rect b="b" l="l" r="r" t="t"/>
              <a:pathLst>
                <a:path extrusionOk="0" h="12861" w="9543">
                  <a:moveTo>
                    <a:pt x="6607" y="0"/>
                  </a:moveTo>
                  <a:cubicBezTo>
                    <a:pt x="6607" y="0"/>
                    <a:pt x="0" y="3670"/>
                    <a:pt x="734" y="7341"/>
                  </a:cubicBezTo>
                  <a:cubicBezTo>
                    <a:pt x="1468" y="11011"/>
                    <a:pt x="5873" y="12861"/>
                    <a:pt x="5873" y="12861"/>
                  </a:cubicBezTo>
                  <a:lnTo>
                    <a:pt x="6607" y="12479"/>
                  </a:lnTo>
                  <a:lnTo>
                    <a:pt x="4023" y="7341"/>
                  </a:lnTo>
                  <a:lnTo>
                    <a:pt x="9543" y="2936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486225" y="1324425"/>
              <a:ext cx="320800" cy="321550"/>
            </a:xfrm>
            <a:custGeom>
              <a:rect b="b" l="l" r="r" t="t"/>
              <a:pathLst>
                <a:path extrusionOk="0" h="12862" w="12832">
                  <a:moveTo>
                    <a:pt x="6607" y="1469"/>
                  </a:moveTo>
                  <a:cubicBezTo>
                    <a:pt x="9161" y="1469"/>
                    <a:pt x="11363" y="3671"/>
                    <a:pt x="11363" y="6607"/>
                  </a:cubicBezTo>
                  <a:cubicBezTo>
                    <a:pt x="11363" y="9191"/>
                    <a:pt x="9161" y="11393"/>
                    <a:pt x="6607" y="11393"/>
                  </a:cubicBezTo>
                  <a:cubicBezTo>
                    <a:pt x="3671" y="11393"/>
                    <a:pt x="1468" y="9191"/>
                    <a:pt x="1468" y="6607"/>
                  </a:cubicBezTo>
                  <a:cubicBezTo>
                    <a:pt x="1468" y="3671"/>
                    <a:pt x="3671" y="1469"/>
                    <a:pt x="6607" y="1469"/>
                  </a:cubicBezTo>
                  <a:close/>
                  <a:moveTo>
                    <a:pt x="6607" y="1"/>
                  </a:moveTo>
                  <a:cubicBezTo>
                    <a:pt x="2937" y="1"/>
                    <a:pt x="0" y="2937"/>
                    <a:pt x="0" y="6607"/>
                  </a:cubicBezTo>
                  <a:cubicBezTo>
                    <a:pt x="0" y="9925"/>
                    <a:pt x="2937" y="12861"/>
                    <a:pt x="6607" y="12861"/>
                  </a:cubicBezTo>
                  <a:cubicBezTo>
                    <a:pt x="9895" y="12861"/>
                    <a:pt x="12831" y="9925"/>
                    <a:pt x="12831" y="6607"/>
                  </a:cubicBezTo>
                  <a:cubicBezTo>
                    <a:pt x="12831" y="2937"/>
                    <a:pt x="9895" y="1"/>
                    <a:pt x="66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522925" y="1361150"/>
              <a:ext cx="256950" cy="256925"/>
            </a:xfrm>
            <a:custGeom>
              <a:rect b="b" l="l" r="r" t="t"/>
              <a:pathLst>
                <a:path extrusionOk="0" h="10277" w="10278">
                  <a:moveTo>
                    <a:pt x="5139" y="382"/>
                  </a:moveTo>
                  <a:cubicBezTo>
                    <a:pt x="7693" y="382"/>
                    <a:pt x="9543" y="2584"/>
                    <a:pt x="9543" y="5138"/>
                  </a:cubicBezTo>
                  <a:cubicBezTo>
                    <a:pt x="9543" y="7722"/>
                    <a:pt x="7693" y="9543"/>
                    <a:pt x="5139" y="9543"/>
                  </a:cubicBezTo>
                  <a:cubicBezTo>
                    <a:pt x="2555" y="9543"/>
                    <a:pt x="353" y="7722"/>
                    <a:pt x="353" y="5138"/>
                  </a:cubicBezTo>
                  <a:cubicBezTo>
                    <a:pt x="353" y="2584"/>
                    <a:pt x="2555" y="382"/>
                    <a:pt x="5139" y="382"/>
                  </a:cubicBezTo>
                  <a:close/>
                  <a:moveTo>
                    <a:pt x="5139" y="0"/>
                  </a:moveTo>
                  <a:cubicBezTo>
                    <a:pt x="2203" y="0"/>
                    <a:pt x="0" y="2202"/>
                    <a:pt x="0" y="5138"/>
                  </a:cubicBezTo>
                  <a:cubicBezTo>
                    <a:pt x="0" y="7722"/>
                    <a:pt x="2203" y="10277"/>
                    <a:pt x="5139" y="10277"/>
                  </a:cubicBezTo>
                  <a:cubicBezTo>
                    <a:pt x="7693" y="10277"/>
                    <a:pt x="10277" y="7722"/>
                    <a:pt x="10277" y="5138"/>
                  </a:cubicBezTo>
                  <a:cubicBezTo>
                    <a:pt x="10277" y="2202"/>
                    <a:pt x="7693" y="0"/>
                    <a:pt x="5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633025" y="1049175"/>
              <a:ext cx="742875" cy="450000"/>
            </a:xfrm>
            <a:custGeom>
              <a:rect b="b" l="l" r="r" t="t"/>
              <a:pathLst>
                <a:path extrusionOk="0" h="18000" w="29715">
                  <a:moveTo>
                    <a:pt x="6225" y="8075"/>
                  </a:moveTo>
                  <a:lnTo>
                    <a:pt x="18704" y="9925"/>
                  </a:lnTo>
                  <a:lnTo>
                    <a:pt x="17970" y="15415"/>
                  </a:lnTo>
                  <a:cubicBezTo>
                    <a:pt x="13948" y="11745"/>
                    <a:pt x="7694" y="9925"/>
                    <a:pt x="6225" y="9543"/>
                  </a:cubicBezTo>
                  <a:lnTo>
                    <a:pt x="6225" y="8075"/>
                  </a:lnTo>
                  <a:close/>
                  <a:moveTo>
                    <a:pt x="20172" y="6607"/>
                  </a:moveTo>
                  <a:lnTo>
                    <a:pt x="28247" y="16883"/>
                  </a:lnTo>
                  <a:lnTo>
                    <a:pt x="18704" y="16149"/>
                  </a:lnTo>
                  <a:lnTo>
                    <a:pt x="20172" y="6607"/>
                  </a:lnTo>
                  <a:close/>
                  <a:moveTo>
                    <a:pt x="6607" y="0"/>
                  </a:moveTo>
                  <a:cubicBezTo>
                    <a:pt x="6607" y="0"/>
                    <a:pt x="6225" y="0"/>
                    <a:pt x="6225" y="382"/>
                  </a:cubicBezTo>
                  <a:lnTo>
                    <a:pt x="5139" y="9925"/>
                  </a:lnTo>
                  <a:cubicBezTo>
                    <a:pt x="5139" y="11011"/>
                    <a:pt x="4757" y="12127"/>
                    <a:pt x="4023" y="12861"/>
                  </a:cubicBezTo>
                  <a:lnTo>
                    <a:pt x="353" y="17265"/>
                  </a:lnTo>
                  <a:cubicBezTo>
                    <a:pt x="1" y="17265"/>
                    <a:pt x="1" y="17617"/>
                    <a:pt x="353" y="17999"/>
                  </a:cubicBezTo>
                  <a:lnTo>
                    <a:pt x="735" y="17999"/>
                  </a:lnTo>
                  <a:lnTo>
                    <a:pt x="1087" y="17617"/>
                  </a:lnTo>
                  <a:lnTo>
                    <a:pt x="4757" y="13595"/>
                  </a:lnTo>
                  <a:cubicBezTo>
                    <a:pt x="5491" y="12861"/>
                    <a:pt x="5873" y="11745"/>
                    <a:pt x="5873" y="10659"/>
                  </a:cubicBezTo>
                  <a:cubicBezTo>
                    <a:pt x="7694" y="11011"/>
                    <a:pt x="14300" y="12861"/>
                    <a:pt x="17970" y="16883"/>
                  </a:cubicBezTo>
                  <a:lnTo>
                    <a:pt x="18352" y="16883"/>
                  </a:lnTo>
                  <a:lnTo>
                    <a:pt x="29363" y="17999"/>
                  </a:lnTo>
                  <a:cubicBezTo>
                    <a:pt x="29363" y="17999"/>
                    <a:pt x="29715" y="17999"/>
                    <a:pt x="29715" y="17617"/>
                  </a:cubicBezTo>
                  <a:lnTo>
                    <a:pt x="29715" y="17265"/>
                  </a:lnTo>
                  <a:lnTo>
                    <a:pt x="20554" y="5139"/>
                  </a:lnTo>
                  <a:lnTo>
                    <a:pt x="21288" y="1116"/>
                  </a:lnTo>
                  <a:cubicBezTo>
                    <a:pt x="21288" y="734"/>
                    <a:pt x="21288" y="382"/>
                    <a:pt x="20906" y="382"/>
                  </a:cubicBezTo>
                  <a:cubicBezTo>
                    <a:pt x="20554" y="382"/>
                    <a:pt x="20172" y="734"/>
                    <a:pt x="20172" y="734"/>
                  </a:cubicBezTo>
                  <a:lnTo>
                    <a:pt x="19086" y="8809"/>
                  </a:lnTo>
                  <a:lnTo>
                    <a:pt x="6607" y="7341"/>
                  </a:lnTo>
                  <a:lnTo>
                    <a:pt x="6959" y="382"/>
                  </a:lnTo>
                  <a:cubicBezTo>
                    <a:pt x="7341" y="382"/>
                    <a:pt x="6959" y="0"/>
                    <a:pt x="6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751950" y="1030825"/>
              <a:ext cx="128475" cy="36725"/>
            </a:xfrm>
            <a:custGeom>
              <a:rect b="b" l="l" r="r" t="t"/>
              <a:pathLst>
                <a:path extrusionOk="0" h="1469" w="5139">
                  <a:moveTo>
                    <a:pt x="734" y="0"/>
                  </a:moveTo>
                  <a:cubicBezTo>
                    <a:pt x="382" y="0"/>
                    <a:pt x="382" y="382"/>
                    <a:pt x="382" y="382"/>
                  </a:cubicBezTo>
                  <a:cubicBezTo>
                    <a:pt x="0" y="734"/>
                    <a:pt x="382" y="1116"/>
                    <a:pt x="734" y="1116"/>
                  </a:cubicBezTo>
                  <a:lnTo>
                    <a:pt x="4405" y="1468"/>
                  </a:lnTo>
                  <a:lnTo>
                    <a:pt x="4786" y="1468"/>
                  </a:lnTo>
                  <a:cubicBezTo>
                    <a:pt x="4786" y="1468"/>
                    <a:pt x="5139" y="1468"/>
                    <a:pt x="5139" y="1116"/>
                  </a:cubicBezTo>
                  <a:cubicBezTo>
                    <a:pt x="5139" y="734"/>
                    <a:pt x="4786" y="382"/>
                    <a:pt x="4786" y="382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045575" y="1361150"/>
              <a:ext cx="46250" cy="101300"/>
            </a:xfrm>
            <a:custGeom>
              <a:rect b="b" l="l" r="r" t="t"/>
              <a:pathLst>
                <a:path extrusionOk="0" h="4052" w="1850">
                  <a:moveTo>
                    <a:pt x="382" y="0"/>
                  </a:moveTo>
                  <a:lnTo>
                    <a:pt x="0" y="382"/>
                  </a:lnTo>
                  <a:lnTo>
                    <a:pt x="1468" y="4052"/>
                  </a:lnTo>
                  <a:lnTo>
                    <a:pt x="1850" y="4052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018400" y="1361150"/>
              <a:ext cx="63900" cy="9550"/>
            </a:xfrm>
            <a:custGeom>
              <a:rect b="b" l="l" r="r" t="t"/>
              <a:pathLst>
                <a:path extrusionOk="0" h="382" w="2556">
                  <a:moveTo>
                    <a:pt x="1" y="0"/>
                  </a:moveTo>
                  <a:lnTo>
                    <a:pt x="1" y="382"/>
                  </a:lnTo>
                  <a:lnTo>
                    <a:pt x="2555" y="382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091800" y="1554200"/>
              <a:ext cx="63900" cy="8825"/>
            </a:xfrm>
            <a:custGeom>
              <a:rect b="b" l="l" r="r" t="t"/>
              <a:pathLst>
                <a:path extrusionOk="0" h="353" w="2556">
                  <a:moveTo>
                    <a:pt x="1" y="0"/>
                  </a:moveTo>
                  <a:lnTo>
                    <a:pt x="1" y="353"/>
                  </a:lnTo>
                  <a:lnTo>
                    <a:pt x="2555" y="353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036750" y="1407375"/>
              <a:ext cx="110150" cy="110150"/>
            </a:xfrm>
            <a:custGeom>
              <a:rect b="b" l="l" r="r" t="t"/>
              <a:pathLst>
                <a:path extrusionOk="0" h="4406" w="4406">
                  <a:moveTo>
                    <a:pt x="2203" y="1"/>
                  </a:moveTo>
                  <a:cubicBezTo>
                    <a:pt x="735" y="1"/>
                    <a:pt x="1" y="1087"/>
                    <a:pt x="1" y="2203"/>
                  </a:cubicBezTo>
                  <a:cubicBezTo>
                    <a:pt x="1" y="3289"/>
                    <a:pt x="735" y="4405"/>
                    <a:pt x="2203" y="4405"/>
                  </a:cubicBezTo>
                  <a:cubicBezTo>
                    <a:pt x="3289" y="4405"/>
                    <a:pt x="4405" y="3289"/>
                    <a:pt x="4405" y="2203"/>
                  </a:cubicBezTo>
                  <a:cubicBezTo>
                    <a:pt x="4405" y="1087"/>
                    <a:pt x="3289" y="1"/>
                    <a:pt x="2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082275" y="1462425"/>
              <a:ext cx="46250" cy="100600"/>
            </a:xfrm>
            <a:custGeom>
              <a:rect b="b" l="l" r="r" t="t"/>
              <a:pathLst>
                <a:path extrusionOk="0" h="4024" w="1850">
                  <a:moveTo>
                    <a:pt x="0" y="1"/>
                  </a:moveTo>
                  <a:lnTo>
                    <a:pt x="1850" y="4024"/>
                  </a:lnTo>
                  <a:lnTo>
                    <a:pt x="1850" y="3671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063925" y="1499150"/>
              <a:ext cx="91775" cy="57400"/>
            </a:xfrm>
            <a:custGeom>
              <a:rect b="b" l="l" r="r" t="t"/>
              <a:pathLst>
                <a:path extrusionOk="0" h="2296" w="3671">
                  <a:moveTo>
                    <a:pt x="2936" y="0"/>
                  </a:moveTo>
                  <a:cubicBezTo>
                    <a:pt x="2936" y="0"/>
                    <a:pt x="2584" y="352"/>
                    <a:pt x="2584" y="734"/>
                  </a:cubicBezTo>
                  <a:cubicBezTo>
                    <a:pt x="2584" y="1086"/>
                    <a:pt x="0" y="2202"/>
                    <a:pt x="382" y="2202"/>
                  </a:cubicBezTo>
                  <a:cubicBezTo>
                    <a:pt x="447" y="2267"/>
                    <a:pt x="589" y="2295"/>
                    <a:pt x="779" y="2295"/>
                  </a:cubicBezTo>
                  <a:cubicBezTo>
                    <a:pt x="1615" y="2295"/>
                    <a:pt x="3383" y="1755"/>
                    <a:pt x="3670" y="1468"/>
                  </a:cubicBezTo>
                  <a:cubicBezTo>
                    <a:pt x="3670" y="1086"/>
                    <a:pt x="2936" y="0"/>
                    <a:pt x="29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082275" y="1058700"/>
              <a:ext cx="138025" cy="36750"/>
            </a:xfrm>
            <a:custGeom>
              <a:rect b="b" l="l" r="r" t="t"/>
              <a:pathLst>
                <a:path extrusionOk="0" h="1470" w="5521">
                  <a:moveTo>
                    <a:pt x="734" y="1"/>
                  </a:moveTo>
                  <a:cubicBezTo>
                    <a:pt x="0" y="1"/>
                    <a:pt x="0" y="353"/>
                    <a:pt x="0" y="735"/>
                  </a:cubicBezTo>
                  <a:cubicBezTo>
                    <a:pt x="0" y="1087"/>
                    <a:pt x="0" y="1469"/>
                    <a:pt x="734" y="1469"/>
                  </a:cubicBezTo>
                  <a:lnTo>
                    <a:pt x="4786" y="1469"/>
                  </a:lnTo>
                  <a:cubicBezTo>
                    <a:pt x="5139" y="1469"/>
                    <a:pt x="5520" y="1087"/>
                    <a:pt x="5520" y="735"/>
                  </a:cubicBezTo>
                  <a:cubicBezTo>
                    <a:pt x="5520" y="353"/>
                    <a:pt x="5139" y="1"/>
                    <a:pt x="4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73450" y="1022000"/>
              <a:ext cx="128500" cy="495525"/>
            </a:xfrm>
            <a:custGeom>
              <a:rect b="b" l="l" r="r" t="t"/>
              <a:pathLst>
                <a:path extrusionOk="0" h="19821" w="5140">
                  <a:moveTo>
                    <a:pt x="1" y="1"/>
                  </a:moveTo>
                  <a:lnTo>
                    <a:pt x="1" y="9896"/>
                  </a:lnTo>
                  <a:cubicBezTo>
                    <a:pt x="1" y="11364"/>
                    <a:pt x="1821" y="19820"/>
                    <a:pt x="1821" y="19820"/>
                  </a:cubicBezTo>
                  <a:lnTo>
                    <a:pt x="3289" y="19820"/>
                  </a:lnTo>
                  <a:lnTo>
                    <a:pt x="3289" y="9543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935450" y="581575"/>
              <a:ext cx="156375" cy="129225"/>
            </a:xfrm>
            <a:custGeom>
              <a:rect b="b" l="l" r="r" t="t"/>
              <a:pathLst>
                <a:path extrusionOk="0" h="5169" w="6255">
                  <a:moveTo>
                    <a:pt x="2203" y="1"/>
                  </a:moveTo>
                  <a:cubicBezTo>
                    <a:pt x="1851" y="1"/>
                    <a:pt x="735" y="735"/>
                    <a:pt x="383" y="1469"/>
                  </a:cubicBezTo>
                  <a:cubicBezTo>
                    <a:pt x="1" y="1821"/>
                    <a:pt x="383" y="2555"/>
                    <a:pt x="383" y="2555"/>
                  </a:cubicBezTo>
                  <a:cubicBezTo>
                    <a:pt x="383" y="2555"/>
                    <a:pt x="2342" y="5168"/>
                    <a:pt x="2860" y="5168"/>
                  </a:cubicBezTo>
                  <a:cubicBezTo>
                    <a:pt x="2891" y="5168"/>
                    <a:pt x="2917" y="5159"/>
                    <a:pt x="2937" y="5139"/>
                  </a:cubicBezTo>
                  <a:cubicBezTo>
                    <a:pt x="2937" y="4757"/>
                    <a:pt x="5139" y="4757"/>
                    <a:pt x="5521" y="4023"/>
                  </a:cubicBezTo>
                  <a:cubicBezTo>
                    <a:pt x="6255" y="3289"/>
                    <a:pt x="5139" y="1821"/>
                    <a:pt x="4405" y="1087"/>
                  </a:cubicBezTo>
                  <a:cubicBezTo>
                    <a:pt x="3671" y="1"/>
                    <a:pt x="2585" y="353"/>
                    <a:pt x="22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926650" y="608750"/>
              <a:ext cx="100600" cy="128475"/>
            </a:xfrm>
            <a:custGeom>
              <a:rect b="b" l="l" r="r" t="t"/>
              <a:pathLst>
                <a:path extrusionOk="0" h="5139" w="4024">
                  <a:moveTo>
                    <a:pt x="1821" y="0"/>
                  </a:moveTo>
                  <a:lnTo>
                    <a:pt x="353" y="1468"/>
                  </a:lnTo>
                  <a:lnTo>
                    <a:pt x="0" y="1850"/>
                  </a:lnTo>
                  <a:lnTo>
                    <a:pt x="353" y="1850"/>
                  </a:lnTo>
                  <a:lnTo>
                    <a:pt x="353" y="3670"/>
                  </a:lnTo>
                  <a:cubicBezTo>
                    <a:pt x="353" y="3861"/>
                    <a:pt x="536" y="3861"/>
                    <a:pt x="768" y="3861"/>
                  </a:cubicBezTo>
                  <a:cubicBezTo>
                    <a:pt x="999" y="3861"/>
                    <a:pt x="1278" y="3861"/>
                    <a:pt x="1469" y="4052"/>
                  </a:cubicBezTo>
                  <a:cubicBezTo>
                    <a:pt x="1821" y="4404"/>
                    <a:pt x="2203" y="5139"/>
                    <a:pt x="2203" y="5139"/>
                  </a:cubicBezTo>
                  <a:lnTo>
                    <a:pt x="4023" y="4404"/>
                  </a:lnTo>
                  <a:lnTo>
                    <a:pt x="3289" y="3318"/>
                  </a:lnTo>
                  <a:cubicBezTo>
                    <a:pt x="3289" y="3318"/>
                    <a:pt x="3671" y="2936"/>
                    <a:pt x="3671" y="2202"/>
                  </a:cubicBezTo>
                  <a:cubicBezTo>
                    <a:pt x="3671" y="1850"/>
                    <a:pt x="2937" y="1850"/>
                    <a:pt x="2937" y="1850"/>
                  </a:cubicBezTo>
                  <a:cubicBezTo>
                    <a:pt x="2937" y="1850"/>
                    <a:pt x="1469" y="734"/>
                    <a:pt x="1821" y="0"/>
                  </a:cubicBez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770300" y="710050"/>
              <a:ext cx="220225" cy="130225"/>
            </a:xfrm>
            <a:custGeom>
              <a:rect b="b" l="l" r="r" t="t"/>
              <a:pathLst>
                <a:path extrusionOk="0" h="5209" w="8809">
                  <a:moveTo>
                    <a:pt x="382" y="0"/>
                  </a:moveTo>
                  <a:lnTo>
                    <a:pt x="0" y="734"/>
                  </a:lnTo>
                  <a:cubicBezTo>
                    <a:pt x="0" y="734"/>
                    <a:pt x="1468" y="5138"/>
                    <a:pt x="2937" y="5138"/>
                  </a:cubicBezTo>
                  <a:cubicBezTo>
                    <a:pt x="3195" y="5188"/>
                    <a:pt x="3495" y="5209"/>
                    <a:pt x="3821" y="5209"/>
                  </a:cubicBezTo>
                  <a:cubicBezTo>
                    <a:pt x="5831" y="5209"/>
                    <a:pt x="8809" y="4404"/>
                    <a:pt x="8809" y="4404"/>
                  </a:cubicBezTo>
                  <a:lnTo>
                    <a:pt x="8457" y="1821"/>
                  </a:lnTo>
                  <a:lnTo>
                    <a:pt x="3671" y="3670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972150" y="708125"/>
              <a:ext cx="266500" cy="324400"/>
            </a:xfrm>
            <a:custGeom>
              <a:rect b="b" l="l" r="r" t="t"/>
              <a:pathLst>
                <a:path extrusionOk="0" h="12976" w="10660">
                  <a:moveTo>
                    <a:pt x="3069" y="1"/>
                  </a:moveTo>
                  <a:cubicBezTo>
                    <a:pt x="2751" y="1"/>
                    <a:pt x="2457" y="25"/>
                    <a:pt x="2203" y="77"/>
                  </a:cubicBezTo>
                  <a:cubicBezTo>
                    <a:pt x="383" y="429"/>
                    <a:pt x="383" y="1545"/>
                    <a:pt x="1" y="3013"/>
                  </a:cubicBezTo>
                  <a:lnTo>
                    <a:pt x="1" y="6684"/>
                  </a:lnTo>
                  <a:cubicBezTo>
                    <a:pt x="735" y="7418"/>
                    <a:pt x="2203" y="11822"/>
                    <a:pt x="2937" y="12556"/>
                  </a:cubicBezTo>
                  <a:cubicBezTo>
                    <a:pt x="3159" y="12761"/>
                    <a:pt x="5353" y="12975"/>
                    <a:pt x="7296" y="12975"/>
                  </a:cubicBezTo>
                  <a:cubicBezTo>
                    <a:pt x="8698" y="12975"/>
                    <a:pt x="9970" y="12864"/>
                    <a:pt x="10278" y="12556"/>
                  </a:cubicBezTo>
                  <a:cubicBezTo>
                    <a:pt x="10659" y="12174"/>
                    <a:pt x="6255" y="4481"/>
                    <a:pt x="6255" y="4100"/>
                  </a:cubicBezTo>
                  <a:cubicBezTo>
                    <a:pt x="5873" y="3366"/>
                    <a:pt x="7341" y="3366"/>
                    <a:pt x="7723" y="1898"/>
                  </a:cubicBezTo>
                  <a:cubicBezTo>
                    <a:pt x="8027" y="960"/>
                    <a:pt x="5073" y="1"/>
                    <a:pt x="3069" y="1"/>
                  </a:cubicBezTo>
                  <a:close/>
                </a:path>
              </a:pathLst>
            </a:custGeom>
            <a:solidFill>
              <a:srgbClr val="D40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751950" y="643725"/>
              <a:ext cx="27925" cy="87075"/>
            </a:xfrm>
            <a:custGeom>
              <a:rect b="b" l="l" r="r" t="t"/>
              <a:pathLst>
                <a:path extrusionOk="0" h="3483" w="1117">
                  <a:moveTo>
                    <a:pt x="249" y="1"/>
                  </a:moveTo>
                  <a:cubicBezTo>
                    <a:pt x="0" y="1"/>
                    <a:pt x="0" y="901"/>
                    <a:pt x="0" y="1537"/>
                  </a:cubicBezTo>
                  <a:cubicBezTo>
                    <a:pt x="0" y="1919"/>
                    <a:pt x="382" y="3005"/>
                    <a:pt x="734" y="3387"/>
                  </a:cubicBezTo>
                  <a:cubicBezTo>
                    <a:pt x="808" y="3455"/>
                    <a:pt x="868" y="3483"/>
                    <a:pt x="916" y="3483"/>
                  </a:cubicBezTo>
                  <a:cubicBezTo>
                    <a:pt x="1116" y="3483"/>
                    <a:pt x="1116" y="3005"/>
                    <a:pt x="1116" y="3005"/>
                  </a:cubicBezTo>
                  <a:cubicBezTo>
                    <a:pt x="1116" y="3005"/>
                    <a:pt x="734" y="451"/>
                    <a:pt x="382" y="69"/>
                  </a:cubicBezTo>
                  <a:cubicBezTo>
                    <a:pt x="331" y="22"/>
                    <a:pt x="287" y="1"/>
                    <a:pt x="249" y="1"/>
                  </a:cubicBez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743125" y="994125"/>
              <a:ext cx="82250" cy="67000"/>
            </a:xfrm>
            <a:custGeom>
              <a:rect b="b" l="l" r="r" t="t"/>
              <a:pathLst>
                <a:path extrusionOk="0" h="2680" w="3290">
                  <a:moveTo>
                    <a:pt x="2937" y="0"/>
                  </a:moveTo>
                  <a:cubicBezTo>
                    <a:pt x="2937" y="0"/>
                    <a:pt x="2555" y="382"/>
                    <a:pt x="1821" y="734"/>
                  </a:cubicBezTo>
                  <a:cubicBezTo>
                    <a:pt x="1469" y="734"/>
                    <a:pt x="1" y="1850"/>
                    <a:pt x="1" y="2584"/>
                  </a:cubicBezTo>
                  <a:cubicBezTo>
                    <a:pt x="69" y="2652"/>
                    <a:pt x="166" y="2680"/>
                    <a:pt x="278" y="2680"/>
                  </a:cubicBezTo>
                  <a:cubicBezTo>
                    <a:pt x="743" y="2680"/>
                    <a:pt x="1469" y="2202"/>
                    <a:pt x="1469" y="2202"/>
                  </a:cubicBezTo>
                  <a:lnTo>
                    <a:pt x="2203" y="1468"/>
                  </a:lnTo>
                  <a:cubicBezTo>
                    <a:pt x="2203" y="1116"/>
                    <a:pt x="3290" y="382"/>
                    <a:pt x="3290" y="382"/>
                  </a:cubicBezTo>
                  <a:lnTo>
                    <a:pt x="2937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807000" y="727125"/>
              <a:ext cx="273700" cy="294900"/>
            </a:xfrm>
            <a:custGeom>
              <a:rect b="b" l="l" r="r" t="t"/>
              <a:pathLst>
                <a:path extrusionOk="0" h="11796" w="10948">
                  <a:moveTo>
                    <a:pt x="9632" y="0"/>
                  </a:moveTo>
                  <a:cubicBezTo>
                    <a:pt x="9502" y="0"/>
                    <a:pt x="9355" y="17"/>
                    <a:pt x="9191" y="51"/>
                  </a:cubicBezTo>
                  <a:cubicBezTo>
                    <a:pt x="7341" y="785"/>
                    <a:pt x="5873" y="7392"/>
                    <a:pt x="5873" y="7392"/>
                  </a:cubicBezTo>
                  <a:lnTo>
                    <a:pt x="0" y="10680"/>
                  </a:lnTo>
                  <a:lnTo>
                    <a:pt x="382" y="11796"/>
                  </a:lnTo>
                  <a:cubicBezTo>
                    <a:pt x="382" y="11796"/>
                    <a:pt x="4786" y="10328"/>
                    <a:pt x="6255" y="9594"/>
                  </a:cubicBezTo>
                  <a:cubicBezTo>
                    <a:pt x="7341" y="9212"/>
                    <a:pt x="7723" y="8860"/>
                    <a:pt x="8457" y="7010"/>
                  </a:cubicBezTo>
                  <a:cubicBezTo>
                    <a:pt x="9191" y="5542"/>
                    <a:pt x="9925" y="4455"/>
                    <a:pt x="10277" y="2987"/>
                  </a:cubicBezTo>
                  <a:cubicBezTo>
                    <a:pt x="10624" y="1652"/>
                    <a:pt x="10947" y="0"/>
                    <a:pt x="9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37"/>
          <p:cNvGrpSpPr/>
          <p:nvPr/>
        </p:nvGrpSpPr>
        <p:grpSpPr>
          <a:xfrm>
            <a:off x="6140712" y="3381184"/>
            <a:ext cx="1148130" cy="1080913"/>
            <a:chOff x="7429366" y="3223183"/>
            <a:chExt cx="334634" cy="333904"/>
          </a:xfrm>
        </p:grpSpPr>
        <p:sp>
          <p:nvSpPr>
            <p:cNvPr id="435" name="Google Shape;435;p37"/>
            <p:cNvSpPr/>
            <p:nvPr/>
          </p:nvSpPr>
          <p:spPr>
            <a:xfrm>
              <a:off x="7429366" y="3223183"/>
              <a:ext cx="334634" cy="333904"/>
            </a:xfrm>
            <a:custGeom>
              <a:rect b="b" l="l" r="r" t="t"/>
              <a:pathLst>
                <a:path extrusionOk="0" h="10515" w="10538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7613514" y="3251541"/>
              <a:ext cx="74878" cy="74529"/>
            </a:xfrm>
            <a:custGeom>
              <a:rect b="b" l="l" r="r" t="t"/>
              <a:pathLst>
                <a:path extrusionOk="0" h="2347" w="2358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37"/>
          <p:cNvSpPr/>
          <p:nvPr/>
        </p:nvSpPr>
        <p:spPr>
          <a:xfrm>
            <a:off x="3910311" y="1554838"/>
            <a:ext cx="751393" cy="1016675"/>
          </a:xfrm>
          <a:custGeom>
            <a:rect b="b" l="l" r="r" t="t"/>
            <a:pathLst>
              <a:path extrusionOk="0" h="1869" w="1415">
                <a:moveTo>
                  <a:pt x="0" y="0"/>
                </a:moveTo>
                <a:lnTo>
                  <a:pt x="895" y="931"/>
                </a:lnTo>
                <a:lnTo>
                  <a:pt x="0" y="1868"/>
                </a:lnTo>
                <a:lnTo>
                  <a:pt x="520" y="1868"/>
                </a:lnTo>
                <a:lnTo>
                  <a:pt x="1414" y="931"/>
                </a:lnTo>
                <a:lnTo>
                  <a:pt x="520" y="0"/>
                </a:lnTo>
                <a:close/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7"/>
          <p:cNvSpPr/>
          <p:nvPr/>
        </p:nvSpPr>
        <p:spPr>
          <a:xfrm>
            <a:off x="4423277" y="1554838"/>
            <a:ext cx="755110" cy="1016675"/>
          </a:xfrm>
          <a:custGeom>
            <a:rect b="b" l="l" r="r" t="t"/>
            <a:pathLst>
              <a:path extrusionOk="0" h="1869" w="1422">
                <a:moveTo>
                  <a:pt x="1" y="0"/>
                </a:moveTo>
                <a:lnTo>
                  <a:pt x="895" y="931"/>
                </a:lnTo>
                <a:lnTo>
                  <a:pt x="1" y="1868"/>
                </a:lnTo>
                <a:lnTo>
                  <a:pt x="527" y="1868"/>
                </a:lnTo>
                <a:lnTo>
                  <a:pt x="1422" y="931"/>
                </a:lnTo>
                <a:lnTo>
                  <a:pt x="527" y="0"/>
                </a:lnTo>
                <a:close/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37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Arnaud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37"/>
          <p:cNvSpPr txBox="1"/>
          <p:nvPr>
            <p:ph type="title"/>
          </p:nvPr>
        </p:nvSpPr>
        <p:spPr>
          <a:xfrm>
            <a:off x="0" y="0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chemeClr val="accent1"/>
                </a:highlight>
              </a:rPr>
              <a:t>I. </a:t>
            </a:r>
            <a:r>
              <a:rPr lang="en" sz="1000">
                <a:highlight>
                  <a:schemeClr val="accent1"/>
                </a:highlight>
              </a:rPr>
              <a:t>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</a:t>
            </a:r>
            <a:r>
              <a:rPr lang="en" sz="1000">
                <a:solidFill>
                  <a:schemeClr val="dk2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III. Final Result   IV.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38"/>
          <p:cNvGrpSpPr/>
          <p:nvPr/>
        </p:nvGrpSpPr>
        <p:grpSpPr>
          <a:xfrm>
            <a:off x="775064" y="827590"/>
            <a:ext cx="948523" cy="4074777"/>
            <a:chOff x="775064" y="827590"/>
            <a:chExt cx="948523" cy="4074777"/>
          </a:xfrm>
        </p:grpSpPr>
        <p:grpSp>
          <p:nvGrpSpPr>
            <p:cNvPr id="447" name="Google Shape;447;p38"/>
            <p:cNvGrpSpPr/>
            <p:nvPr/>
          </p:nvGrpSpPr>
          <p:grpSpPr>
            <a:xfrm flipH="1">
              <a:off x="970948" y="2026596"/>
              <a:ext cx="742445" cy="789146"/>
              <a:chOff x="486225" y="581575"/>
              <a:chExt cx="1036500" cy="1064400"/>
            </a:xfrm>
          </p:grpSpPr>
          <p:sp>
            <p:nvSpPr>
              <p:cNvPr id="448" name="Google Shape;448;p38"/>
              <p:cNvSpPr/>
              <p:nvPr/>
            </p:nvSpPr>
            <p:spPr>
              <a:xfrm>
                <a:off x="1330375" y="1452900"/>
                <a:ext cx="63875" cy="64625"/>
              </a:xfrm>
              <a:custGeom>
                <a:rect b="b" l="l" r="r" t="t"/>
                <a:pathLst>
                  <a:path extrusionOk="0" h="2585" w="2555">
                    <a:moveTo>
                      <a:pt x="1469" y="0"/>
                    </a:moveTo>
                    <a:cubicBezTo>
                      <a:pt x="735" y="0"/>
                      <a:pt x="1" y="734"/>
                      <a:pt x="1" y="1468"/>
                    </a:cubicBezTo>
                    <a:cubicBezTo>
                      <a:pt x="1" y="1850"/>
                      <a:pt x="735" y="2584"/>
                      <a:pt x="1469" y="2584"/>
                    </a:cubicBezTo>
                    <a:cubicBezTo>
                      <a:pt x="2203" y="2584"/>
                      <a:pt x="2555" y="1850"/>
                      <a:pt x="2555" y="1468"/>
                    </a:cubicBezTo>
                    <a:cubicBezTo>
                      <a:pt x="2555" y="734"/>
                      <a:pt x="2203" y="0"/>
                      <a:pt x="1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8"/>
              <p:cNvSpPr/>
              <p:nvPr/>
            </p:nvSpPr>
            <p:spPr>
              <a:xfrm>
                <a:off x="1201925" y="1324425"/>
                <a:ext cx="320800" cy="321550"/>
              </a:xfrm>
              <a:custGeom>
                <a:rect b="b" l="l" r="r" t="t"/>
                <a:pathLst>
                  <a:path extrusionOk="0" h="12862" w="12832">
                    <a:moveTo>
                      <a:pt x="6607" y="1469"/>
                    </a:moveTo>
                    <a:cubicBezTo>
                      <a:pt x="9161" y="1469"/>
                      <a:pt x="11363" y="3671"/>
                      <a:pt x="11363" y="6607"/>
                    </a:cubicBezTo>
                    <a:cubicBezTo>
                      <a:pt x="11363" y="9191"/>
                      <a:pt x="9161" y="11393"/>
                      <a:pt x="6607" y="11393"/>
                    </a:cubicBezTo>
                    <a:cubicBezTo>
                      <a:pt x="3670" y="11393"/>
                      <a:pt x="1468" y="9191"/>
                      <a:pt x="1468" y="6607"/>
                    </a:cubicBezTo>
                    <a:cubicBezTo>
                      <a:pt x="1468" y="3671"/>
                      <a:pt x="3670" y="1469"/>
                      <a:pt x="6607" y="1469"/>
                    </a:cubicBezTo>
                    <a:close/>
                    <a:moveTo>
                      <a:pt x="6607" y="1"/>
                    </a:moveTo>
                    <a:cubicBezTo>
                      <a:pt x="2936" y="1"/>
                      <a:pt x="0" y="2937"/>
                      <a:pt x="0" y="6607"/>
                    </a:cubicBezTo>
                    <a:cubicBezTo>
                      <a:pt x="0" y="9925"/>
                      <a:pt x="2936" y="12861"/>
                      <a:pt x="6607" y="12861"/>
                    </a:cubicBezTo>
                    <a:cubicBezTo>
                      <a:pt x="9895" y="12861"/>
                      <a:pt x="12831" y="9925"/>
                      <a:pt x="12831" y="6607"/>
                    </a:cubicBezTo>
                    <a:cubicBezTo>
                      <a:pt x="12831" y="2937"/>
                      <a:pt x="9895" y="1"/>
                      <a:pt x="66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8"/>
              <p:cNvSpPr/>
              <p:nvPr/>
            </p:nvSpPr>
            <p:spPr>
              <a:xfrm>
                <a:off x="1238625" y="1361150"/>
                <a:ext cx="256925" cy="256925"/>
              </a:xfrm>
              <a:custGeom>
                <a:rect b="b" l="l" r="r" t="t"/>
                <a:pathLst>
                  <a:path extrusionOk="0" h="10277" w="10277">
                    <a:moveTo>
                      <a:pt x="5139" y="382"/>
                    </a:moveTo>
                    <a:cubicBezTo>
                      <a:pt x="7693" y="382"/>
                      <a:pt x="9543" y="2584"/>
                      <a:pt x="9543" y="5138"/>
                    </a:cubicBezTo>
                    <a:cubicBezTo>
                      <a:pt x="9543" y="7722"/>
                      <a:pt x="7693" y="9543"/>
                      <a:pt x="5139" y="9543"/>
                    </a:cubicBezTo>
                    <a:cubicBezTo>
                      <a:pt x="2555" y="9543"/>
                      <a:pt x="353" y="7722"/>
                      <a:pt x="353" y="5138"/>
                    </a:cubicBezTo>
                    <a:cubicBezTo>
                      <a:pt x="353" y="2584"/>
                      <a:pt x="2555" y="382"/>
                      <a:pt x="5139" y="382"/>
                    </a:cubicBezTo>
                    <a:close/>
                    <a:moveTo>
                      <a:pt x="5139" y="0"/>
                    </a:moveTo>
                    <a:cubicBezTo>
                      <a:pt x="2202" y="0"/>
                      <a:pt x="0" y="2202"/>
                      <a:pt x="0" y="5138"/>
                    </a:cubicBezTo>
                    <a:cubicBezTo>
                      <a:pt x="0" y="7722"/>
                      <a:pt x="2202" y="10277"/>
                      <a:pt x="5139" y="10277"/>
                    </a:cubicBezTo>
                    <a:cubicBezTo>
                      <a:pt x="7693" y="10277"/>
                      <a:pt x="10277" y="7722"/>
                      <a:pt x="10277" y="5138"/>
                    </a:cubicBezTo>
                    <a:cubicBezTo>
                      <a:pt x="10277" y="2202"/>
                      <a:pt x="7693" y="0"/>
                      <a:pt x="51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8"/>
              <p:cNvSpPr/>
              <p:nvPr/>
            </p:nvSpPr>
            <p:spPr>
              <a:xfrm>
                <a:off x="614675" y="1452900"/>
                <a:ext cx="63900" cy="64625"/>
              </a:xfrm>
              <a:custGeom>
                <a:rect b="b" l="l" r="r" t="t"/>
                <a:pathLst>
                  <a:path extrusionOk="0" h="2585" w="2556">
                    <a:moveTo>
                      <a:pt x="1469" y="0"/>
                    </a:moveTo>
                    <a:cubicBezTo>
                      <a:pt x="735" y="0"/>
                      <a:pt x="1" y="734"/>
                      <a:pt x="1" y="1468"/>
                    </a:cubicBezTo>
                    <a:cubicBezTo>
                      <a:pt x="1" y="1850"/>
                      <a:pt x="735" y="2584"/>
                      <a:pt x="1469" y="2584"/>
                    </a:cubicBezTo>
                    <a:cubicBezTo>
                      <a:pt x="1821" y="2584"/>
                      <a:pt x="2555" y="1850"/>
                      <a:pt x="2555" y="1468"/>
                    </a:cubicBezTo>
                    <a:cubicBezTo>
                      <a:pt x="2555" y="734"/>
                      <a:pt x="1821" y="0"/>
                      <a:pt x="1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8"/>
              <p:cNvSpPr/>
              <p:nvPr/>
            </p:nvSpPr>
            <p:spPr>
              <a:xfrm>
                <a:off x="1000050" y="1315625"/>
                <a:ext cx="73425" cy="49500"/>
              </a:xfrm>
              <a:custGeom>
                <a:rect b="b" l="l" r="r" t="t"/>
                <a:pathLst>
                  <a:path extrusionOk="0" h="1980" w="2937">
                    <a:moveTo>
                      <a:pt x="2203" y="1"/>
                    </a:moveTo>
                    <a:lnTo>
                      <a:pt x="1087" y="353"/>
                    </a:lnTo>
                    <a:lnTo>
                      <a:pt x="1469" y="1087"/>
                    </a:lnTo>
                    <a:cubicBezTo>
                      <a:pt x="1469" y="1087"/>
                      <a:pt x="1" y="1469"/>
                      <a:pt x="1" y="1821"/>
                    </a:cubicBezTo>
                    <a:cubicBezTo>
                      <a:pt x="1" y="1934"/>
                      <a:pt x="257" y="1980"/>
                      <a:pt x="617" y="1980"/>
                    </a:cubicBezTo>
                    <a:cubicBezTo>
                      <a:pt x="1479" y="1980"/>
                      <a:pt x="2937" y="1717"/>
                      <a:pt x="2937" y="1469"/>
                    </a:cubicBezTo>
                    <a:lnTo>
                      <a:pt x="22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8"/>
              <p:cNvSpPr/>
              <p:nvPr/>
            </p:nvSpPr>
            <p:spPr>
              <a:xfrm>
                <a:off x="889950" y="1012475"/>
                <a:ext cx="238575" cy="321525"/>
              </a:xfrm>
              <a:custGeom>
                <a:rect b="b" l="l" r="r" t="t"/>
                <a:pathLst>
                  <a:path extrusionOk="0" h="12861" w="9543">
                    <a:moveTo>
                      <a:pt x="6607" y="0"/>
                    </a:moveTo>
                    <a:cubicBezTo>
                      <a:pt x="6607" y="0"/>
                      <a:pt x="0" y="3670"/>
                      <a:pt x="734" y="7341"/>
                    </a:cubicBezTo>
                    <a:cubicBezTo>
                      <a:pt x="1468" y="11011"/>
                      <a:pt x="5873" y="12861"/>
                      <a:pt x="5873" y="12861"/>
                    </a:cubicBezTo>
                    <a:lnTo>
                      <a:pt x="6607" y="12479"/>
                    </a:lnTo>
                    <a:lnTo>
                      <a:pt x="4023" y="7341"/>
                    </a:lnTo>
                    <a:lnTo>
                      <a:pt x="9543" y="2936"/>
                    </a:lnTo>
                    <a:lnTo>
                      <a:pt x="66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8"/>
              <p:cNvSpPr/>
              <p:nvPr/>
            </p:nvSpPr>
            <p:spPr>
              <a:xfrm>
                <a:off x="486225" y="1324425"/>
                <a:ext cx="320800" cy="321550"/>
              </a:xfrm>
              <a:custGeom>
                <a:rect b="b" l="l" r="r" t="t"/>
                <a:pathLst>
                  <a:path extrusionOk="0" h="12862" w="12832">
                    <a:moveTo>
                      <a:pt x="6607" y="1469"/>
                    </a:moveTo>
                    <a:cubicBezTo>
                      <a:pt x="9161" y="1469"/>
                      <a:pt x="11363" y="3671"/>
                      <a:pt x="11363" y="6607"/>
                    </a:cubicBezTo>
                    <a:cubicBezTo>
                      <a:pt x="11363" y="9191"/>
                      <a:pt x="9161" y="11393"/>
                      <a:pt x="6607" y="11393"/>
                    </a:cubicBezTo>
                    <a:cubicBezTo>
                      <a:pt x="3671" y="11393"/>
                      <a:pt x="1468" y="9191"/>
                      <a:pt x="1468" y="6607"/>
                    </a:cubicBezTo>
                    <a:cubicBezTo>
                      <a:pt x="1468" y="3671"/>
                      <a:pt x="3671" y="1469"/>
                      <a:pt x="6607" y="1469"/>
                    </a:cubicBezTo>
                    <a:close/>
                    <a:moveTo>
                      <a:pt x="6607" y="1"/>
                    </a:moveTo>
                    <a:cubicBezTo>
                      <a:pt x="2937" y="1"/>
                      <a:pt x="0" y="2937"/>
                      <a:pt x="0" y="6607"/>
                    </a:cubicBezTo>
                    <a:cubicBezTo>
                      <a:pt x="0" y="9925"/>
                      <a:pt x="2937" y="12861"/>
                      <a:pt x="6607" y="12861"/>
                    </a:cubicBezTo>
                    <a:cubicBezTo>
                      <a:pt x="9895" y="12861"/>
                      <a:pt x="12831" y="9925"/>
                      <a:pt x="12831" y="6607"/>
                    </a:cubicBezTo>
                    <a:cubicBezTo>
                      <a:pt x="12831" y="2937"/>
                      <a:pt x="9895" y="1"/>
                      <a:pt x="66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8"/>
              <p:cNvSpPr/>
              <p:nvPr/>
            </p:nvSpPr>
            <p:spPr>
              <a:xfrm>
                <a:off x="522925" y="1361150"/>
                <a:ext cx="256950" cy="256925"/>
              </a:xfrm>
              <a:custGeom>
                <a:rect b="b" l="l" r="r" t="t"/>
                <a:pathLst>
                  <a:path extrusionOk="0" h="10277" w="10278">
                    <a:moveTo>
                      <a:pt x="5139" y="382"/>
                    </a:moveTo>
                    <a:cubicBezTo>
                      <a:pt x="7693" y="382"/>
                      <a:pt x="9543" y="2584"/>
                      <a:pt x="9543" y="5138"/>
                    </a:cubicBezTo>
                    <a:cubicBezTo>
                      <a:pt x="9543" y="7722"/>
                      <a:pt x="7693" y="9543"/>
                      <a:pt x="5139" y="9543"/>
                    </a:cubicBezTo>
                    <a:cubicBezTo>
                      <a:pt x="2555" y="9543"/>
                      <a:pt x="353" y="7722"/>
                      <a:pt x="353" y="5138"/>
                    </a:cubicBezTo>
                    <a:cubicBezTo>
                      <a:pt x="353" y="2584"/>
                      <a:pt x="2555" y="382"/>
                      <a:pt x="5139" y="382"/>
                    </a:cubicBezTo>
                    <a:close/>
                    <a:moveTo>
                      <a:pt x="5139" y="0"/>
                    </a:moveTo>
                    <a:cubicBezTo>
                      <a:pt x="2203" y="0"/>
                      <a:pt x="0" y="2202"/>
                      <a:pt x="0" y="5138"/>
                    </a:cubicBezTo>
                    <a:cubicBezTo>
                      <a:pt x="0" y="7722"/>
                      <a:pt x="2203" y="10277"/>
                      <a:pt x="5139" y="10277"/>
                    </a:cubicBezTo>
                    <a:cubicBezTo>
                      <a:pt x="7693" y="10277"/>
                      <a:pt x="10277" y="7722"/>
                      <a:pt x="10277" y="5138"/>
                    </a:cubicBezTo>
                    <a:cubicBezTo>
                      <a:pt x="10277" y="2202"/>
                      <a:pt x="7693" y="0"/>
                      <a:pt x="51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8"/>
              <p:cNvSpPr/>
              <p:nvPr/>
            </p:nvSpPr>
            <p:spPr>
              <a:xfrm>
                <a:off x="633025" y="1049175"/>
                <a:ext cx="742875" cy="450000"/>
              </a:xfrm>
              <a:custGeom>
                <a:rect b="b" l="l" r="r" t="t"/>
                <a:pathLst>
                  <a:path extrusionOk="0" h="18000" w="29715">
                    <a:moveTo>
                      <a:pt x="6225" y="8075"/>
                    </a:moveTo>
                    <a:lnTo>
                      <a:pt x="18704" y="9925"/>
                    </a:lnTo>
                    <a:lnTo>
                      <a:pt x="17970" y="15415"/>
                    </a:lnTo>
                    <a:cubicBezTo>
                      <a:pt x="13948" y="11745"/>
                      <a:pt x="7694" y="9925"/>
                      <a:pt x="6225" y="9543"/>
                    </a:cubicBezTo>
                    <a:lnTo>
                      <a:pt x="6225" y="8075"/>
                    </a:lnTo>
                    <a:close/>
                    <a:moveTo>
                      <a:pt x="20172" y="6607"/>
                    </a:moveTo>
                    <a:lnTo>
                      <a:pt x="28247" y="16883"/>
                    </a:lnTo>
                    <a:lnTo>
                      <a:pt x="18704" y="16149"/>
                    </a:lnTo>
                    <a:lnTo>
                      <a:pt x="20172" y="6607"/>
                    </a:lnTo>
                    <a:close/>
                    <a:moveTo>
                      <a:pt x="6607" y="0"/>
                    </a:moveTo>
                    <a:cubicBezTo>
                      <a:pt x="6607" y="0"/>
                      <a:pt x="6225" y="0"/>
                      <a:pt x="6225" y="382"/>
                    </a:cubicBezTo>
                    <a:lnTo>
                      <a:pt x="5139" y="9925"/>
                    </a:lnTo>
                    <a:cubicBezTo>
                      <a:pt x="5139" y="11011"/>
                      <a:pt x="4757" y="12127"/>
                      <a:pt x="4023" y="12861"/>
                    </a:cubicBezTo>
                    <a:lnTo>
                      <a:pt x="353" y="17265"/>
                    </a:lnTo>
                    <a:cubicBezTo>
                      <a:pt x="1" y="17265"/>
                      <a:pt x="1" y="17617"/>
                      <a:pt x="353" y="17999"/>
                    </a:cubicBezTo>
                    <a:lnTo>
                      <a:pt x="735" y="17999"/>
                    </a:lnTo>
                    <a:lnTo>
                      <a:pt x="1087" y="17617"/>
                    </a:lnTo>
                    <a:lnTo>
                      <a:pt x="4757" y="13595"/>
                    </a:lnTo>
                    <a:cubicBezTo>
                      <a:pt x="5491" y="12861"/>
                      <a:pt x="5873" y="11745"/>
                      <a:pt x="5873" y="10659"/>
                    </a:cubicBezTo>
                    <a:cubicBezTo>
                      <a:pt x="7694" y="11011"/>
                      <a:pt x="14300" y="12861"/>
                      <a:pt x="17970" y="16883"/>
                    </a:cubicBezTo>
                    <a:lnTo>
                      <a:pt x="18352" y="16883"/>
                    </a:lnTo>
                    <a:lnTo>
                      <a:pt x="29363" y="17999"/>
                    </a:lnTo>
                    <a:cubicBezTo>
                      <a:pt x="29363" y="17999"/>
                      <a:pt x="29715" y="17999"/>
                      <a:pt x="29715" y="17617"/>
                    </a:cubicBezTo>
                    <a:lnTo>
                      <a:pt x="29715" y="17265"/>
                    </a:lnTo>
                    <a:lnTo>
                      <a:pt x="20554" y="5139"/>
                    </a:lnTo>
                    <a:lnTo>
                      <a:pt x="21288" y="1116"/>
                    </a:lnTo>
                    <a:cubicBezTo>
                      <a:pt x="21288" y="734"/>
                      <a:pt x="21288" y="382"/>
                      <a:pt x="20906" y="382"/>
                    </a:cubicBezTo>
                    <a:cubicBezTo>
                      <a:pt x="20554" y="382"/>
                      <a:pt x="20172" y="734"/>
                      <a:pt x="20172" y="734"/>
                    </a:cubicBezTo>
                    <a:lnTo>
                      <a:pt x="19086" y="8809"/>
                    </a:lnTo>
                    <a:lnTo>
                      <a:pt x="6607" y="7341"/>
                    </a:lnTo>
                    <a:lnTo>
                      <a:pt x="6959" y="382"/>
                    </a:lnTo>
                    <a:cubicBezTo>
                      <a:pt x="7341" y="382"/>
                      <a:pt x="6959" y="0"/>
                      <a:pt x="6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8"/>
              <p:cNvSpPr/>
              <p:nvPr/>
            </p:nvSpPr>
            <p:spPr>
              <a:xfrm>
                <a:off x="751950" y="1030825"/>
                <a:ext cx="128475" cy="36725"/>
              </a:xfrm>
              <a:custGeom>
                <a:rect b="b" l="l" r="r" t="t"/>
                <a:pathLst>
                  <a:path extrusionOk="0" h="1469" w="5139">
                    <a:moveTo>
                      <a:pt x="734" y="0"/>
                    </a:moveTo>
                    <a:cubicBezTo>
                      <a:pt x="382" y="0"/>
                      <a:pt x="382" y="382"/>
                      <a:pt x="382" y="382"/>
                    </a:cubicBezTo>
                    <a:cubicBezTo>
                      <a:pt x="0" y="734"/>
                      <a:pt x="382" y="1116"/>
                      <a:pt x="734" y="1116"/>
                    </a:cubicBezTo>
                    <a:lnTo>
                      <a:pt x="4405" y="1468"/>
                    </a:lnTo>
                    <a:lnTo>
                      <a:pt x="4786" y="1468"/>
                    </a:lnTo>
                    <a:cubicBezTo>
                      <a:pt x="4786" y="1468"/>
                      <a:pt x="5139" y="1468"/>
                      <a:pt x="5139" y="1116"/>
                    </a:cubicBezTo>
                    <a:cubicBezTo>
                      <a:pt x="5139" y="734"/>
                      <a:pt x="4786" y="382"/>
                      <a:pt x="4786" y="382"/>
                    </a:cubicBez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8"/>
              <p:cNvSpPr/>
              <p:nvPr/>
            </p:nvSpPr>
            <p:spPr>
              <a:xfrm>
                <a:off x="1045575" y="1361150"/>
                <a:ext cx="46250" cy="101300"/>
              </a:xfrm>
              <a:custGeom>
                <a:rect b="b" l="l" r="r" t="t"/>
                <a:pathLst>
                  <a:path extrusionOk="0" h="4052" w="1850">
                    <a:moveTo>
                      <a:pt x="382" y="0"/>
                    </a:moveTo>
                    <a:lnTo>
                      <a:pt x="0" y="382"/>
                    </a:lnTo>
                    <a:lnTo>
                      <a:pt x="1468" y="4052"/>
                    </a:lnTo>
                    <a:lnTo>
                      <a:pt x="1850" y="4052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8"/>
              <p:cNvSpPr/>
              <p:nvPr/>
            </p:nvSpPr>
            <p:spPr>
              <a:xfrm>
                <a:off x="1018400" y="1361150"/>
                <a:ext cx="63900" cy="9550"/>
              </a:xfrm>
              <a:custGeom>
                <a:rect b="b" l="l" r="r" t="t"/>
                <a:pathLst>
                  <a:path extrusionOk="0" h="382" w="2556">
                    <a:moveTo>
                      <a:pt x="1" y="0"/>
                    </a:moveTo>
                    <a:lnTo>
                      <a:pt x="1" y="382"/>
                    </a:lnTo>
                    <a:lnTo>
                      <a:pt x="2555" y="382"/>
                    </a:lnTo>
                    <a:lnTo>
                      <a:pt x="25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8"/>
              <p:cNvSpPr/>
              <p:nvPr/>
            </p:nvSpPr>
            <p:spPr>
              <a:xfrm>
                <a:off x="1091800" y="1554200"/>
                <a:ext cx="63900" cy="8825"/>
              </a:xfrm>
              <a:custGeom>
                <a:rect b="b" l="l" r="r" t="t"/>
                <a:pathLst>
                  <a:path extrusionOk="0" h="353" w="2556">
                    <a:moveTo>
                      <a:pt x="1" y="0"/>
                    </a:moveTo>
                    <a:lnTo>
                      <a:pt x="1" y="353"/>
                    </a:lnTo>
                    <a:lnTo>
                      <a:pt x="2555" y="353"/>
                    </a:lnTo>
                    <a:lnTo>
                      <a:pt x="25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1036750" y="1407375"/>
                <a:ext cx="110150" cy="110150"/>
              </a:xfrm>
              <a:custGeom>
                <a:rect b="b" l="l" r="r" t="t"/>
                <a:pathLst>
                  <a:path extrusionOk="0" h="4406" w="4406">
                    <a:moveTo>
                      <a:pt x="2203" y="1"/>
                    </a:moveTo>
                    <a:cubicBezTo>
                      <a:pt x="735" y="1"/>
                      <a:pt x="1" y="1087"/>
                      <a:pt x="1" y="2203"/>
                    </a:cubicBezTo>
                    <a:cubicBezTo>
                      <a:pt x="1" y="3289"/>
                      <a:pt x="735" y="4405"/>
                      <a:pt x="2203" y="4405"/>
                    </a:cubicBezTo>
                    <a:cubicBezTo>
                      <a:pt x="3289" y="4405"/>
                      <a:pt x="4405" y="3289"/>
                      <a:pt x="4405" y="2203"/>
                    </a:cubicBezTo>
                    <a:cubicBezTo>
                      <a:pt x="4405" y="1087"/>
                      <a:pt x="3289" y="1"/>
                      <a:pt x="2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1082275" y="1462425"/>
                <a:ext cx="46250" cy="100600"/>
              </a:xfrm>
              <a:custGeom>
                <a:rect b="b" l="l" r="r" t="t"/>
                <a:pathLst>
                  <a:path extrusionOk="0" h="4024" w="1850">
                    <a:moveTo>
                      <a:pt x="0" y="1"/>
                    </a:moveTo>
                    <a:lnTo>
                      <a:pt x="1850" y="4024"/>
                    </a:lnTo>
                    <a:lnTo>
                      <a:pt x="1850" y="3671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1063925" y="1499150"/>
                <a:ext cx="91775" cy="57400"/>
              </a:xfrm>
              <a:custGeom>
                <a:rect b="b" l="l" r="r" t="t"/>
                <a:pathLst>
                  <a:path extrusionOk="0" h="2296" w="3671">
                    <a:moveTo>
                      <a:pt x="2936" y="0"/>
                    </a:moveTo>
                    <a:cubicBezTo>
                      <a:pt x="2936" y="0"/>
                      <a:pt x="2584" y="352"/>
                      <a:pt x="2584" y="734"/>
                    </a:cubicBezTo>
                    <a:cubicBezTo>
                      <a:pt x="2584" y="1086"/>
                      <a:pt x="0" y="2202"/>
                      <a:pt x="382" y="2202"/>
                    </a:cubicBezTo>
                    <a:cubicBezTo>
                      <a:pt x="447" y="2267"/>
                      <a:pt x="589" y="2295"/>
                      <a:pt x="779" y="2295"/>
                    </a:cubicBezTo>
                    <a:cubicBezTo>
                      <a:pt x="1615" y="2295"/>
                      <a:pt x="3383" y="1755"/>
                      <a:pt x="3670" y="1468"/>
                    </a:cubicBezTo>
                    <a:cubicBezTo>
                      <a:pt x="3670" y="1086"/>
                      <a:pt x="2936" y="0"/>
                      <a:pt x="29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1082275" y="1058700"/>
                <a:ext cx="138025" cy="36750"/>
              </a:xfrm>
              <a:custGeom>
                <a:rect b="b" l="l" r="r" t="t"/>
                <a:pathLst>
                  <a:path extrusionOk="0" h="1470" w="5521">
                    <a:moveTo>
                      <a:pt x="734" y="1"/>
                    </a:moveTo>
                    <a:cubicBezTo>
                      <a:pt x="0" y="1"/>
                      <a:pt x="0" y="353"/>
                      <a:pt x="0" y="735"/>
                    </a:cubicBezTo>
                    <a:cubicBezTo>
                      <a:pt x="0" y="1087"/>
                      <a:pt x="0" y="1469"/>
                      <a:pt x="734" y="1469"/>
                    </a:cubicBezTo>
                    <a:lnTo>
                      <a:pt x="4786" y="1469"/>
                    </a:lnTo>
                    <a:cubicBezTo>
                      <a:pt x="5139" y="1469"/>
                      <a:pt x="5520" y="1087"/>
                      <a:pt x="5520" y="735"/>
                    </a:cubicBezTo>
                    <a:cubicBezTo>
                      <a:pt x="5520" y="353"/>
                      <a:pt x="5139" y="1"/>
                      <a:pt x="47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1073450" y="1022000"/>
                <a:ext cx="128500" cy="495525"/>
              </a:xfrm>
              <a:custGeom>
                <a:rect b="b" l="l" r="r" t="t"/>
                <a:pathLst>
                  <a:path extrusionOk="0" h="19821" w="5140">
                    <a:moveTo>
                      <a:pt x="1" y="1"/>
                    </a:moveTo>
                    <a:lnTo>
                      <a:pt x="1" y="9896"/>
                    </a:lnTo>
                    <a:cubicBezTo>
                      <a:pt x="1" y="11364"/>
                      <a:pt x="1821" y="19820"/>
                      <a:pt x="1821" y="19820"/>
                    </a:cubicBezTo>
                    <a:lnTo>
                      <a:pt x="3289" y="19820"/>
                    </a:lnTo>
                    <a:lnTo>
                      <a:pt x="3289" y="9543"/>
                    </a:lnTo>
                    <a:lnTo>
                      <a:pt x="51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935450" y="581575"/>
                <a:ext cx="156375" cy="129225"/>
              </a:xfrm>
              <a:custGeom>
                <a:rect b="b" l="l" r="r" t="t"/>
                <a:pathLst>
                  <a:path extrusionOk="0" h="5169" w="6255">
                    <a:moveTo>
                      <a:pt x="2203" y="1"/>
                    </a:moveTo>
                    <a:cubicBezTo>
                      <a:pt x="1851" y="1"/>
                      <a:pt x="735" y="735"/>
                      <a:pt x="383" y="1469"/>
                    </a:cubicBezTo>
                    <a:cubicBezTo>
                      <a:pt x="1" y="1821"/>
                      <a:pt x="383" y="2555"/>
                      <a:pt x="383" y="2555"/>
                    </a:cubicBezTo>
                    <a:cubicBezTo>
                      <a:pt x="383" y="2555"/>
                      <a:pt x="2342" y="5168"/>
                      <a:pt x="2860" y="5168"/>
                    </a:cubicBezTo>
                    <a:cubicBezTo>
                      <a:pt x="2891" y="5168"/>
                      <a:pt x="2917" y="5159"/>
                      <a:pt x="2937" y="5139"/>
                    </a:cubicBezTo>
                    <a:cubicBezTo>
                      <a:pt x="2937" y="4757"/>
                      <a:pt x="5139" y="4757"/>
                      <a:pt x="5521" y="4023"/>
                    </a:cubicBezTo>
                    <a:cubicBezTo>
                      <a:pt x="6255" y="3289"/>
                      <a:pt x="5139" y="1821"/>
                      <a:pt x="4405" y="1087"/>
                    </a:cubicBezTo>
                    <a:cubicBezTo>
                      <a:pt x="3671" y="1"/>
                      <a:pt x="2585" y="353"/>
                      <a:pt x="22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926650" y="608750"/>
                <a:ext cx="100600" cy="128475"/>
              </a:xfrm>
              <a:custGeom>
                <a:rect b="b" l="l" r="r" t="t"/>
                <a:pathLst>
                  <a:path extrusionOk="0" h="5139" w="4024">
                    <a:moveTo>
                      <a:pt x="1821" y="0"/>
                    </a:moveTo>
                    <a:lnTo>
                      <a:pt x="353" y="1468"/>
                    </a:lnTo>
                    <a:lnTo>
                      <a:pt x="0" y="1850"/>
                    </a:lnTo>
                    <a:lnTo>
                      <a:pt x="353" y="1850"/>
                    </a:lnTo>
                    <a:lnTo>
                      <a:pt x="353" y="3670"/>
                    </a:lnTo>
                    <a:cubicBezTo>
                      <a:pt x="353" y="3861"/>
                      <a:pt x="536" y="3861"/>
                      <a:pt x="768" y="3861"/>
                    </a:cubicBezTo>
                    <a:cubicBezTo>
                      <a:pt x="999" y="3861"/>
                      <a:pt x="1278" y="3861"/>
                      <a:pt x="1469" y="4052"/>
                    </a:cubicBezTo>
                    <a:cubicBezTo>
                      <a:pt x="1821" y="4404"/>
                      <a:pt x="2203" y="5139"/>
                      <a:pt x="2203" y="5139"/>
                    </a:cubicBezTo>
                    <a:lnTo>
                      <a:pt x="4023" y="4404"/>
                    </a:lnTo>
                    <a:lnTo>
                      <a:pt x="3289" y="3318"/>
                    </a:lnTo>
                    <a:cubicBezTo>
                      <a:pt x="3289" y="3318"/>
                      <a:pt x="3671" y="2936"/>
                      <a:pt x="3671" y="2202"/>
                    </a:cubicBezTo>
                    <a:cubicBezTo>
                      <a:pt x="3671" y="1850"/>
                      <a:pt x="2937" y="1850"/>
                      <a:pt x="2937" y="1850"/>
                    </a:cubicBezTo>
                    <a:cubicBezTo>
                      <a:pt x="2937" y="1850"/>
                      <a:pt x="1469" y="734"/>
                      <a:pt x="1821" y="0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770300" y="710050"/>
                <a:ext cx="220225" cy="130225"/>
              </a:xfrm>
              <a:custGeom>
                <a:rect b="b" l="l" r="r" t="t"/>
                <a:pathLst>
                  <a:path extrusionOk="0" h="5209" w="8809">
                    <a:moveTo>
                      <a:pt x="382" y="0"/>
                    </a:moveTo>
                    <a:lnTo>
                      <a:pt x="0" y="734"/>
                    </a:lnTo>
                    <a:cubicBezTo>
                      <a:pt x="0" y="734"/>
                      <a:pt x="1468" y="5138"/>
                      <a:pt x="2937" y="5138"/>
                    </a:cubicBezTo>
                    <a:cubicBezTo>
                      <a:pt x="3195" y="5188"/>
                      <a:pt x="3495" y="5209"/>
                      <a:pt x="3821" y="5209"/>
                    </a:cubicBezTo>
                    <a:cubicBezTo>
                      <a:pt x="5831" y="5209"/>
                      <a:pt x="8809" y="4404"/>
                      <a:pt x="8809" y="4404"/>
                    </a:cubicBezTo>
                    <a:lnTo>
                      <a:pt x="8457" y="1821"/>
                    </a:lnTo>
                    <a:lnTo>
                      <a:pt x="3671" y="3670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972150" y="708125"/>
                <a:ext cx="266500" cy="324400"/>
              </a:xfrm>
              <a:custGeom>
                <a:rect b="b" l="l" r="r" t="t"/>
                <a:pathLst>
                  <a:path extrusionOk="0" h="12976" w="10660">
                    <a:moveTo>
                      <a:pt x="3069" y="1"/>
                    </a:moveTo>
                    <a:cubicBezTo>
                      <a:pt x="2751" y="1"/>
                      <a:pt x="2457" y="25"/>
                      <a:pt x="2203" y="77"/>
                    </a:cubicBezTo>
                    <a:cubicBezTo>
                      <a:pt x="383" y="429"/>
                      <a:pt x="383" y="1545"/>
                      <a:pt x="1" y="3013"/>
                    </a:cubicBezTo>
                    <a:lnTo>
                      <a:pt x="1" y="6684"/>
                    </a:lnTo>
                    <a:cubicBezTo>
                      <a:pt x="735" y="7418"/>
                      <a:pt x="2203" y="11822"/>
                      <a:pt x="2937" y="12556"/>
                    </a:cubicBezTo>
                    <a:cubicBezTo>
                      <a:pt x="3159" y="12761"/>
                      <a:pt x="5353" y="12975"/>
                      <a:pt x="7296" y="12975"/>
                    </a:cubicBezTo>
                    <a:cubicBezTo>
                      <a:pt x="8698" y="12975"/>
                      <a:pt x="9970" y="12864"/>
                      <a:pt x="10278" y="12556"/>
                    </a:cubicBezTo>
                    <a:cubicBezTo>
                      <a:pt x="10659" y="12174"/>
                      <a:pt x="6255" y="4481"/>
                      <a:pt x="6255" y="4100"/>
                    </a:cubicBezTo>
                    <a:cubicBezTo>
                      <a:pt x="5873" y="3366"/>
                      <a:pt x="7341" y="3366"/>
                      <a:pt x="7723" y="1898"/>
                    </a:cubicBezTo>
                    <a:cubicBezTo>
                      <a:pt x="8027" y="960"/>
                      <a:pt x="5073" y="1"/>
                      <a:pt x="3069" y="1"/>
                    </a:cubicBezTo>
                    <a:close/>
                  </a:path>
                </a:pathLst>
              </a:custGeom>
              <a:solidFill>
                <a:srgbClr val="D405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751950" y="643725"/>
                <a:ext cx="27925" cy="87075"/>
              </a:xfrm>
              <a:custGeom>
                <a:rect b="b" l="l" r="r" t="t"/>
                <a:pathLst>
                  <a:path extrusionOk="0" h="3483" w="1117">
                    <a:moveTo>
                      <a:pt x="249" y="1"/>
                    </a:moveTo>
                    <a:cubicBezTo>
                      <a:pt x="0" y="1"/>
                      <a:pt x="0" y="901"/>
                      <a:pt x="0" y="1537"/>
                    </a:cubicBezTo>
                    <a:cubicBezTo>
                      <a:pt x="0" y="1919"/>
                      <a:pt x="382" y="3005"/>
                      <a:pt x="734" y="3387"/>
                    </a:cubicBezTo>
                    <a:cubicBezTo>
                      <a:pt x="808" y="3455"/>
                      <a:pt x="868" y="3483"/>
                      <a:pt x="916" y="3483"/>
                    </a:cubicBezTo>
                    <a:cubicBezTo>
                      <a:pt x="1116" y="3483"/>
                      <a:pt x="1116" y="3005"/>
                      <a:pt x="1116" y="3005"/>
                    </a:cubicBezTo>
                    <a:cubicBezTo>
                      <a:pt x="1116" y="3005"/>
                      <a:pt x="734" y="451"/>
                      <a:pt x="382" y="69"/>
                    </a:cubicBezTo>
                    <a:cubicBezTo>
                      <a:pt x="331" y="22"/>
                      <a:pt x="287" y="1"/>
                      <a:pt x="249" y="1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743125" y="994125"/>
                <a:ext cx="82250" cy="67000"/>
              </a:xfrm>
              <a:custGeom>
                <a:rect b="b" l="l" r="r" t="t"/>
                <a:pathLst>
                  <a:path extrusionOk="0" h="2680" w="3290">
                    <a:moveTo>
                      <a:pt x="2937" y="0"/>
                    </a:moveTo>
                    <a:cubicBezTo>
                      <a:pt x="2937" y="0"/>
                      <a:pt x="2555" y="382"/>
                      <a:pt x="1821" y="734"/>
                    </a:cubicBezTo>
                    <a:cubicBezTo>
                      <a:pt x="1469" y="734"/>
                      <a:pt x="1" y="1850"/>
                      <a:pt x="1" y="2584"/>
                    </a:cubicBezTo>
                    <a:cubicBezTo>
                      <a:pt x="69" y="2652"/>
                      <a:pt x="166" y="2680"/>
                      <a:pt x="278" y="2680"/>
                    </a:cubicBezTo>
                    <a:cubicBezTo>
                      <a:pt x="743" y="2680"/>
                      <a:pt x="1469" y="2202"/>
                      <a:pt x="1469" y="2202"/>
                    </a:cubicBezTo>
                    <a:lnTo>
                      <a:pt x="2203" y="1468"/>
                    </a:lnTo>
                    <a:cubicBezTo>
                      <a:pt x="2203" y="1116"/>
                      <a:pt x="3290" y="382"/>
                      <a:pt x="3290" y="382"/>
                    </a:cubicBezTo>
                    <a:lnTo>
                      <a:pt x="2937" y="0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807000" y="727125"/>
                <a:ext cx="273700" cy="294900"/>
              </a:xfrm>
              <a:custGeom>
                <a:rect b="b" l="l" r="r" t="t"/>
                <a:pathLst>
                  <a:path extrusionOk="0" h="11796" w="10948">
                    <a:moveTo>
                      <a:pt x="9632" y="0"/>
                    </a:moveTo>
                    <a:cubicBezTo>
                      <a:pt x="9502" y="0"/>
                      <a:pt x="9355" y="17"/>
                      <a:pt x="9191" y="51"/>
                    </a:cubicBezTo>
                    <a:cubicBezTo>
                      <a:pt x="7341" y="785"/>
                      <a:pt x="5873" y="7392"/>
                      <a:pt x="5873" y="7392"/>
                    </a:cubicBezTo>
                    <a:lnTo>
                      <a:pt x="0" y="10680"/>
                    </a:lnTo>
                    <a:lnTo>
                      <a:pt x="382" y="11796"/>
                    </a:lnTo>
                    <a:cubicBezTo>
                      <a:pt x="382" y="11796"/>
                      <a:pt x="4786" y="10328"/>
                      <a:pt x="6255" y="9594"/>
                    </a:cubicBezTo>
                    <a:cubicBezTo>
                      <a:pt x="7341" y="9212"/>
                      <a:pt x="7723" y="8860"/>
                      <a:pt x="8457" y="7010"/>
                    </a:cubicBezTo>
                    <a:cubicBezTo>
                      <a:pt x="9191" y="5542"/>
                      <a:pt x="9925" y="4455"/>
                      <a:pt x="10277" y="2987"/>
                    </a:cubicBezTo>
                    <a:cubicBezTo>
                      <a:pt x="10624" y="1652"/>
                      <a:pt x="10947" y="0"/>
                      <a:pt x="9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3" name="Google Shape;473;p38"/>
            <p:cNvGrpSpPr/>
            <p:nvPr/>
          </p:nvGrpSpPr>
          <p:grpSpPr>
            <a:xfrm>
              <a:off x="1063793" y="827590"/>
              <a:ext cx="556762" cy="570071"/>
              <a:chOff x="2532000" y="4332850"/>
              <a:chExt cx="715725" cy="708075"/>
            </a:xfrm>
          </p:grpSpPr>
          <p:sp>
            <p:nvSpPr>
              <p:cNvPr id="474" name="Google Shape;474;p38"/>
              <p:cNvSpPr/>
              <p:nvPr/>
            </p:nvSpPr>
            <p:spPr>
              <a:xfrm>
                <a:off x="2780125" y="4380250"/>
                <a:ext cx="137275" cy="128500"/>
              </a:xfrm>
              <a:custGeom>
                <a:rect b="b" l="l" r="r" t="t"/>
                <a:pathLst>
                  <a:path extrusionOk="0" h="5140" w="5491">
                    <a:moveTo>
                      <a:pt x="4405" y="1"/>
                    </a:moveTo>
                    <a:lnTo>
                      <a:pt x="0" y="1821"/>
                    </a:lnTo>
                    <a:cubicBezTo>
                      <a:pt x="0" y="3290"/>
                      <a:pt x="1468" y="4024"/>
                      <a:pt x="1468" y="4024"/>
                    </a:cubicBezTo>
                    <a:lnTo>
                      <a:pt x="1821" y="5139"/>
                    </a:lnTo>
                    <a:lnTo>
                      <a:pt x="3670" y="5139"/>
                    </a:lnTo>
                    <a:cubicBezTo>
                      <a:pt x="3670" y="4024"/>
                      <a:pt x="4757" y="3671"/>
                      <a:pt x="5139" y="3290"/>
                    </a:cubicBezTo>
                    <a:cubicBezTo>
                      <a:pt x="5491" y="2937"/>
                      <a:pt x="5139" y="1821"/>
                      <a:pt x="5139" y="1469"/>
                    </a:cubicBezTo>
                    <a:cubicBezTo>
                      <a:pt x="5139" y="1469"/>
                      <a:pt x="5491" y="1087"/>
                      <a:pt x="5139" y="1087"/>
                    </a:cubicBezTo>
                    <a:cubicBezTo>
                      <a:pt x="4757" y="1087"/>
                      <a:pt x="4757" y="735"/>
                      <a:pt x="4405" y="1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2770575" y="4394950"/>
                <a:ext cx="82975" cy="85900"/>
              </a:xfrm>
              <a:custGeom>
                <a:rect b="b" l="l" r="r" t="t"/>
                <a:pathLst>
                  <a:path extrusionOk="0" h="3436" w="3319">
                    <a:moveTo>
                      <a:pt x="1925" y="1"/>
                    </a:moveTo>
                    <a:cubicBezTo>
                      <a:pt x="1017" y="1"/>
                      <a:pt x="1" y="226"/>
                      <a:pt x="1" y="1233"/>
                    </a:cubicBezTo>
                    <a:cubicBezTo>
                      <a:pt x="1" y="3083"/>
                      <a:pt x="1850" y="3436"/>
                      <a:pt x="1850" y="3436"/>
                    </a:cubicBezTo>
                    <a:cubicBezTo>
                      <a:pt x="1850" y="3436"/>
                      <a:pt x="2937" y="3083"/>
                      <a:pt x="2584" y="2702"/>
                    </a:cubicBezTo>
                    <a:cubicBezTo>
                      <a:pt x="2203" y="2349"/>
                      <a:pt x="2203" y="1615"/>
                      <a:pt x="2584" y="1615"/>
                    </a:cubicBezTo>
                    <a:cubicBezTo>
                      <a:pt x="2584" y="1488"/>
                      <a:pt x="2624" y="1445"/>
                      <a:pt x="2676" y="1445"/>
                    </a:cubicBezTo>
                    <a:cubicBezTo>
                      <a:pt x="2780" y="1445"/>
                      <a:pt x="2937" y="1615"/>
                      <a:pt x="2937" y="1615"/>
                    </a:cubicBezTo>
                    <a:lnTo>
                      <a:pt x="3318" y="147"/>
                    </a:lnTo>
                    <a:cubicBezTo>
                      <a:pt x="3318" y="147"/>
                      <a:pt x="2657" y="1"/>
                      <a:pt x="19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2743425" y="4332850"/>
                <a:ext cx="183525" cy="104875"/>
              </a:xfrm>
              <a:custGeom>
                <a:rect b="b" l="l" r="r" t="t"/>
                <a:pathLst>
                  <a:path extrusionOk="0" h="4195" w="7341">
                    <a:moveTo>
                      <a:pt x="3642" y="1"/>
                    </a:moveTo>
                    <a:cubicBezTo>
                      <a:pt x="2969" y="1"/>
                      <a:pt x="2296" y="116"/>
                      <a:pt x="1821" y="429"/>
                    </a:cubicBezTo>
                    <a:cubicBezTo>
                      <a:pt x="734" y="1163"/>
                      <a:pt x="0" y="2249"/>
                      <a:pt x="0" y="3717"/>
                    </a:cubicBezTo>
                    <a:cubicBezTo>
                      <a:pt x="0" y="3717"/>
                      <a:pt x="478" y="4195"/>
                      <a:pt x="1232" y="4195"/>
                    </a:cubicBezTo>
                    <a:cubicBezTo>
                      <a:pt x="1413" y="4195"/>
                      <a:pt x="1610" y="4167"/>
                      <a:pt x="1821" y="4099"/>
                    </a:cubicBezTo>
                    <a:cubicBezTo>
                      <a:pt x="2936" y="4099"/>
                      <a:pt x="6225" y="1897"/>
                      <a:pt x="6607" y="1515"/>
                    </a:cubicBezTo>
                    <a:cubicBezTo>
                      <a:pt x="6959" y="1515"/>
                      <a:pt x="7341" y="781"/>
                      <a:pt x="7341" y="781"/>
                    </a:cubicBezTo>
                    <a:cubicBezTo>
                      <a:pt x="7341" y="781"/>
                      <a:pt x="6607" y="781"/>
                      <a:pt x="5873" y="429"/>
                    </a:cubicBezTo>
                    <a:cubicBezTo>
                      <a:pt x="5451" y="210"/>
                      <a:pt x="4547" y="1"/>
                      <a:pt x="36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2835175" y="4407425"/>
                <a:ext cx="63875" cy="64625"/>
              </a:xfrm>
              <a:custGeom>
                <a:rect b="b" l="l" r="r" t="t"/>
                <a:pathLst>
                  <a:path extrusionOk="0" h="2585" w="2555">
                    <a:moveTo>
                      <a:pt x="0" y="0"/>
                    </a:moveTo>
                    <a:cubicBezTo>
                      <a:pt x="0" y="0"/>
                      <a:pt x="734" y="1850"/>
                      <a:pt x="2203" y="2584"/>
                    </a:cubicBezTo>
                    <a:lnTo>
                      <a:pt x="2555" y="2203"/>
                    </a:lnTo>
                    <a:cubicBezTo>
                      <a:pt x="1087" y="1468"/>
                      <a:pt x="353" y="0"/>
                      <a:pt x="3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2945275" y="4677450"/>
                <a:ext cx="165200" cy="188775"/>
              </a:xfrm>
              <a:custGeom>
                <a:rect b="b" l="l" r="r" t="t"/>
                <a:pathLst>
                  <a:path extrusionOk="0" h="7551" w="6608">
                    <a:moveTo>
                      <a:pt x="1875" y="1"/>
                    </a:moveTo>
                    <a:cubicBezTo>
                      <a:pt x="1306" y="1"/>
                      <a:pt x="758" y="82"/>
                      <a:pt x="353" y="210"/>
                    </a:cubicBezTo>
                    <a:lnTo>
                      <a:pt x="1" y="2794"/>
                    </a:lnTo>
                    <a:lnTo>
                      <a:pt x="2937" y="2794"/>
                    </a:lnTo>
                    <a:cubicBezTo>
                      <a:pt x="2937" y="2794"/>
                      <a:pt x="4023" y="7550"/>
                      <a:pt x="4405" y="7550"/>
                    </a:cubicBezTo>
                    <a:cubicBezTo>
                      <a:pt x="4757" y="7550"/>
                      <a:pt x="6607" y="7198"/>
                      <a:pt x="6607" y="7198"/>
                    </a:cubicBezTo>
                    <a:cubicBezTo>
                      <a:pt x="6225" y="6816"/>
                      <a:pt x="5139" y="6816"/>
                      <a:pt x="5139" y="6816"/>
                    </a:cubicBezTo>
                    <a:cubicBezTo>
                      <a:pt x="5139" y="6816"/>
                      <a:pt x="5139" y="2060"/>
                      <a:pt x="4405" y="944"/>
                    </a:cubicBezTo>
                    <a:cubicBezTo>
                      <a:pt x="3937" y="252"/>
                      <a:pt x="2874" y="1"/>
                      <a:pt x="1875" y="1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2880675" y="4673875"/>
                <a:ext cx="82975" cy="100600"/>
              </a:xfrm>
              <a:custGeom>
                <a:rect b="b" l="l" r="r" t="t"/>
                <a:pathLst>
                  <a:path extrusionOk="0" h="4024" w="3319">
                    <a:moveTo>
                      <a:pt x="3319" y="1"/>
                    </a:moveTo>
                    <a:lnTo>
                      <a:pt x="1" y="735"/>
                    </a:lnTo>
                    <a:lnTo>
                      <a:pt x="1117" y="4023"/>
                    </a:lnTo>
                    <a:lnTo>
                      <a:pt x="3319" y="3289"/>
                    </a:lnTo>
                    <a:lnTo>
                      <a:pt x="33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3082550" y="4875750"/>
                <a:ext cx="64625" cy="73425"/>
              </a:xfrm>
              <a:custGeom>
                <a:rect b="b" l="l" r="r" t="t"/>
                <a:pathLst>
                  <a:path extrusionOk="0" h="2937" w="2585">
                    <a:moveTo>
                      <a:pt x="1116" y="0"/>
                    </a:moveTo>
                    <a:cubicBezTo>
                      <a:pt x="382" y="0"/>
                      <a:pt x="0" y="734"/>
                      <a:pt x="0" y="1468"/>
                    </a:cubicBezTo>
                    <a:cubicBezTo>
                      <a:pt x="0" y="2202"/>
                      <a:pt x="382" y="2936"/>
                      <a:pt x="1116" y="2936"/>
                    </a:cubicBezTo>
                    <a:cubicBezTo>
                      <a:pt x="1850" y="2936"/>
                      <a:pt x="2584" y="2202"/>
                      <a:pt x="2584" y="1468"/>
                    </a:cubicBezTo>
                    <a:cubicBezTo>
                      <a:pt x="2584" y="734"/>
                      <a:pt x="1850" y="0"/>
                      <a:pt x="1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2981975" y="4783975"/>
                <a:ext cx="265750" cy="256950"/>
              </a:xfrm>
              <a:custGeom>
                <a:rect b="b" l="l" r="r" t="t"/>
                <a:pathLst>
                  <a:path extrusionOk="0" h="10278" w="10630">
                    <a:moveTo>
                      <a:pt x="5139" y="1821"/>
                    </a:moveTo>
                    <a:cubicBezTo>
                      <a:pt x="6960" y="1821"/>
                      <a:pt x="8428" y="3289"/>
                      <a:pt x="8428" y="5139"/>
                    </a:cubicBezTo>
                    <a:cubicBezTo>
                      <a:pt x="8428" y="6960"/>
                      <a:pt x="6960" y="8428"/>
                      <a:pt x="5139" y="8428"/>
                    </a:cubicBezTo>
                    <a:cubicBezTo>
                      <a:pt x="3289" y="8428"/>
                      <a:pt x="1821" y="6960"/>
                      <a:pt x="1821" y="5139"/>
                    </a:cubicBezTo>
                    <a:cubicBezTo>
                      <a:pt x="1821" y="3289"/>
                      <a:pt x="3289" y="1821"/>
                      <a:pt x="5139" y="1821"/>
                    </a:cubicBezTo>
                    <a:close/>
                    <a:moveTo>
                      <a:pt x="5139" y="1"/>
                    </a:moveTo>
                    <a:cubicBezTo>
                      <a:pt x="2203" y="1"/>
                      <a:pt x="1" y="2203"/>
                      <a:pt x="1" y="5139"/>
                    </a:cubicBezTo>
                    <a:cubicBezTo>
                      <a:pt x="1" y="8075"/>
                      <a:pt x="2203" y="10278"/>
                      <a:pt x="5139" y="10278"/>
                    </a:cubicBezTo>
                    <a:cubicBezTo>
                      <a:pt x="8075" y="10278"/>
                      <a:pt x="10630" y="8075"/>
                      <a:pt x="10630" y="5139"/>
                    </a:cubicBezTo>
                    <a:cubicBezTo>
                      <a:pt x="10630" y="2203"/>
                      <a:pt x="8075" y="1"/>
                      <a:pt x="5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3018675" y="4820700"/>
                <a:ext cx="183550" cy="183525"/>
              </a:xfrm>
              <a:custGeom>
                <a:rect b="b" l="l" r="r" t="t"/>
                <a:pathLst>
                  <a:path extrusionOk="0" h="7341" w="7342">
                    <a:moveTo>
                      <a:pt x="3671" y="352"/>
                    </a:moveTo>
                    <a:cubicBezTo>
                      <a:pt x="5492" y="352"/>
                      <a:pt x="6960" y="1820"/>
                      <a:pt x="6960" y="3670"/>
                    </a:cubicBezTo>
                    <a:cubicBezTo>
                      <a:pt x="6960" y="5491"/>
                      <a:pt x="5492" y="6959"/>
                      <a:pt x="3671" y="6959"/>
                    </a:cubicBezTo>
                    <a:cubicBezTo>
                      <a:pt x="1821" y="6959"/>
                      <a:pt x="353" y="5491"/>
                      <a:pt x="353" y="3670"/>
                    </a:cubicBezTo>
                    <a:cubicBezTo>
                      <a:pt x="353" y="1820"/>
                      <a:pt x="1821" y="352"/>
                      <a:pt x="3671" y="352"/>
                    </a:cubicBezTo>
                    <a:close/>
                    <a:moveTo>
                      <a:pt x="3671" y="0"/>
                    </a:moveTo>
                    <a:cubicBezTo>
                      <a:pt x="1821" y="0"/>
                      <a:pt x="1" y="1468"/>
                      <a:pt x="1" y="3670"/>
                    </a:cubicBezTo>
                    <a:cubicBezTo>
                      <a:pt x="1" y="5872"/>
                      <a:pt x="1821" y="7341"/>
                      <a:pt x="3671" y="7341"/>
                    </a:cubicBezTo>
                    <a:cubicBezTo>
                      <a:pt x="5873" y="7341"/>
                      <a:pt x="7341" y="5872"/>
                      <a:pt x="7341" y="3670"/>
                    </a:cubicBezTo>
                    <a:cubicBezTo>
                      <a:pt x="7341" y="1468"/>
                      <a:pt x="5873" y="0"/>
                      <a:pt x="36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2633300" y="4875750"/>
                <a:ext cx="63900" cy="73425"/>
              </a:xfrm>
              <a:custGeom>
                <a:rect b="b" l="l" r="r" t="t"/>
                <a:pathLst>
                  <a:path extrusionOk="0" h="2937" w="2556">
                    <a:moveTo>
                      <a:pt x="1469" y="0"/>
                    </a:moveTo>
                    <a:cubicBezTo>
                      <a:pt x="735" y="0"/>
                      <a:pt x="1" y="734"/>
                      <a:pt x="1" y="1468"/>
                    </a:cubicBezTo>
                    <a:cubicBezTo>
                      <a:pt x="1" y="2202"/>
                      <a:pt x="735" y="2936"/>
                      <a:pt x="1469" y="2936"/>
                    </a:cubicBezTo>
                    <a:cubicBezTo>
                      <a:pt x="2203" y="2936"/>
                      <a:pt x="2555" y="2202"/>
                      <a:pt x="2555" y="1468"/>
                    </a:cubicBezTo>
                    <a:cubicBezTo>
                      <a:pt x="2555" y="734"/>
                      <a:pt x="2203" y="0"/>
                      <a:pt x="1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2532000" y="4783975"/>
                <a:ext cx="266500" cy="256950"/>
              </a:xfrm>
              <a:custGeom>
                <a:rect b="b" l="l" r="r" t="t"/>
                <a:pathLst>
                  <a:path extrusionOk="0" h="10278" w="10660">
                    <a:moveTo>
                      <a:pt x="5521" y="1821"/>
                    </a:moveTo>
                    <a:cubicBezTo>
                      <a:pt x="7341" y="1821"/>
                      <a:pt x="8810" y="3289"/>
                      <a:pt x="8810" y="5139"/>
                    </a:cubicBezTo>
                    <a:cubicBezTo>
                      <a:pt x="8810" y="6960"/>
                      <a:pt x="7341" y="8428"/>
                      <a:pt x="5521" y="8428"/>
                    </a:cubicBezTo>
                    <a:cubicBezTo>
                      <a:pt x="3671" y="8428"/>
                      <a:pt x="1851" y="6960"/>
                      <a:pt x="1851" y="5139"/>
                    </a:cubicBezTo>
                    <a:cubicBezTo>
                      <a:pt x="1851" y="3289"/>
                      <a:pt x="3671" y="1821"/>
                      <a:pt x="5521" y="1821"/>
                    </a:cubicBezTo>
                    <a:close/>
                    <a:moveTo>
                      <a:pt x="5521" y="1"/>
                    </a:moveTo>
                    <a:cubicBezTo>
                      <a:pt x="2585" y="1"/>
                      <a:pt x="1" y="2203"/>
                      <a:pt x="1" y="5139"/>
                    </a:cubicBezTo>
                    <a:cubicBezTo>
                      <a:pt x="1" y="8075"/>
                      <a:pt x="2585" y="10278"/>
                      <a:pt x="5521" y="10278"/>
                    </a:cubicBezTo>
                    <a:cubicBezTo>
                      <a:pt x="8457" y="10278"/>
                      <a:pt x="10659" y="8075"/>
                      <a:pt x="10659" y="5139"/>
                    </a:cubicBezTo>
                    <a:cubicBezTo>
                      <a:pt x="10659" y="2203"/>
                      <a:pt x="8457" y="1"/>
                      <a:pt x="55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2568725" y="4820700"/>
                <a:ext cx="193075" cy="183525"/>
              </a:xfrm>
              <a:custGeom>
                <a:rect b="b" l="l" r="r" t="t"/>
                <a:pathLst>
                  <a:path extrusionOk="0" h="7341" w="7723">
                    <a:moveTo>
                      <a:pt x="4052" y="352"/>
                    </a:moveTo>
                    <a:cubicBezTo>
                      <a:pt x="5520" y="352"/>
                      <a:pt x="6988" y="1820"/>
                      <a:pt x="6988" y="3670"/>
                    </a:cubicBezTo>
                    <a:cubicBezTo>
                      <a:pt x="6988" y="5491"/>
                      <a:pt x="5520" y="6959"/>
                      <a:pt x="4052" y="6959"/>
                    </a:cubicBezTo>
                    <a:cubicBezTo>
                      <a:pt x="2202" y="6959"/>
                      <a:pt x="734" y="5491"/>
                      <a:pt x="734" y="3670"/>
                    </a:cubicBezTo>
                    <a:cubicBezTo>
                      <a:pt x="734" y="1820"/>
                      <a:pt x="2202" y="352"/>
                      <a:pt x="4052" y="352"/>
                    </a:cubicBezTo>
                    <a:close/>
                    <a:moveTo>
                      <a:pt x="4052" y="0"/>
                    </a:moveTo>
                    <a:cubicBezTo>
                      <a:pt x="1850" y="0"/>
                      <a:pt x="0" y="1468"/>
                      <a:pt x="0" y="3670"/>
                    </a:cubicBezTo>
                    <a:cubicBezTo>
                      <a:pt x="0" y="5872"/>
                      <a:pt x="1850" y="7341"/>
                      <a:pt x="4052" y="7341"/>
                    </a:cubicBezTo>
                    <a:cubicBezTo>
                      <a:pt x="5872" y="7341"/>
                      <a:pt x="7722" y="5872"/>
                      <a:pt x="7722" y="3670"/>
                    </a:cubicBezTo>
                    <a:cubicBezTo>
                      <a:pt x="7722" y="1468"/>
                      <a:pt x="5872" y="0"/>
                      <a:pt x="40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3110450" y="4912450"/>
                <a:ext cx="36725" cy="36725"/>
              </a:xfrm>
              <a:custGeom>
                <a:rect b="b" l="l" r="r" t="t"/>
                <a:pathLst>
                  <a:path extrusionOk="0" h="1469" w="1469">
                    <a:moveTo>
                      <a:pt x="0" y="0"/>
                    </a:moveTo>
                    <a:lnTo>
                      <a:pt x="1468" y="1468"/>
                    </a:lnTo>
                    <a:lnTo>
                      <a:pt x="1468" y="10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3119250" y="4930800"/>
                <a:ext cx="55075" cy="27175"/>
              </a:xfrm>
              <a:custGeom>
                <a:rect b="b" l="l" r="r" t="t"/>
                <a:pathLst>
                  <a:path extrusionOk="0" h="1087" w="2203">
                    <a:moveTo>
                      <a:pt x="1850" y="0"/>
                    </a:moveTo>
                    <a:lnTo>
                      <a:pt x="0" y="734"/>
                    </a:lnTo>
                    <a:lnTo>
                      <a:pt x="0" y="1087"/>
                    </a:lnTo>
                    <a:lnTo>
                      <a:pt x="2203" y="353"/>
                    </a:lnTo>
                    <a:lnTo>
                      <a:pt x="18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3027500" y="4563275"/>
                <a:ext cx="146825" cy="349200"/>
              </a:xfrm>
              <a:custGeom>
                <a:rect b="b" l="l" r="r" t="t"/>
                <a:pathLst>
                  <a:path extrusionOk="0" h="13968" w="5873">
                    <a:moveTo>
                      <a:pt x="1160" y="1"/>
                    </a:moveTo>
                    <a:cubicBezTo>
                      <a:pt x="753" y="1"/>
                      <a:pt x="462" y="20"/>
                      <a:pt x="382" y="20"/>
                    </a:cubicBezTo>
                    <a:lnTo>
                      <a:pt x="0" y="373"/>
                    </a:lnTo>
                    <a:cubicBezTo>
                      <a:pt x="0" y="644"/>
                      <a:pt x="192" y="900"/>
                      <a:pt x="430" y="900"/>
                    </a:cubicBezTo>
                    <a:cubicBezTo>
                      <a:pt x="527" y="900"/>
                      <a:pt x="632" y="857"/>
                      <a:pt x="734" y="754"/>
                    </a:cubicBezTo>
                    <a:cubicBezTo>
                      <a:pt x="734" y="754"/>
                      <a:pt x="4405" y="754"/>
                      <a:pt x="4405" y="2575"/>
                    </a:cubicBezTo>
                    <a:cubicBezTo>
                      <a:pt x="4786" y="4425"/>
                      <a:pt x="2584" y="4777"/>
                      <a:pt x="2584" y="4777"/>
                    </a:cubicBezTo>
                    <a:lnTo>
                      <a:pt x="2202" y="5159"/>
                    </a:lnTo>
                    <a:lnTo>
                      <a:pt x="2936" y="13586"/>
                    </a:lnTo>
                    <a:cubicBezTo>
                      <a:pt x="2936" y="13967"/>
                      <a:pt x="3318" y="13967"/>
                      <a:pt x="3318" y="13967"/>
                    </a:cubicBezTo>
                    <a:cubicBezTo>
                      <a:pt x="3670" y="13967"/>
                      <a:pt x="4052" y="13967"/>
                      <a:pt x="4052" y="13586"/>
                    </a:cubicBezTo>
                    <a:lnTo>
                      <a:pt x="3318" y="5511"/>
                    </a:lnTo>
                    <a:cubicBezTo>
                      <a:pt x="4405" y="5159"/>
                      <a:pt x="5873" y="4043"/>
                      <a:pt x="5520" y="2223"/>
                    </a:cubicBezTo>
                    <a:cubicBezTo>
                      <a:pt x="5226" y="228"/>
                      <a:pt x="2534" y="1"/>
                      <a:pt x="1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2651650" y="4719400"/>
                <a:ext cx="458825" cy="201875"/>
              </a:xfrm>
              <a:custGeom>
                <a:rect b="b" l="l" r="r" t="t"/>
                <a:pathLst>
                  <a:path extrusionOk="0" h="8075" w="18353">
                    <a:moveTo>
                      <a:pt x="17970" y="0"/>
                    </a:moveTo>
                    <a:lnTo>
                      <a:pt x="10630" y="734"/>
                    </a:lnTo>
                    <a:cubicBezTo>
                      <a:pt x="7341" y="1116"/>
                      <a:pt x="4405" y="2584"/>
                      <a:pt x="2203" y="5138"/>
                    </a:cubicBezTo>
                    <a:lnTo>
                      <a:pt x="353" y="7341"/>
                    </a:lnTo>
                    <a:cubicBezTo>
                      <a:pt x="1" y="7722"/>
                      <a:pt x="1" y="8075"/>
                      <a:pt x="353" y="8075"/>
                    </a:cubicBezTo>
                    <a:lnTo>
                      <a:pt x="1087" y="8075"/>
                    </a:lnTo>
                    <a:lnTo>
                      <a:pt x="2937" y="5520"/>
                    </a:lnTo>
                    <a:cubicBezTo>
                      <a:pt x="5139" y="3318"/>
                      <a:pt x="7694" y="1850"/>
                      <a:pt x="10630" y="1468"/>
                    </a:cubicBezTo>
                    <a:lnTo>
                      <a:pt x="17970" y="1116"/>
                    </a:lnTo>
                    <a:cubicBezTo>
                      <a:pt x="18352" y="1116"/>
                      <a:pt x="18352" y="734"/>
                      <a:pt x="18352" y="382"/>
                    </a:cubicBezTo>
                    <a:lnTo>
                      <a:pt x="179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2743425" y="4728925"/>
                <a:ext cx="155625" cy="27200"/>
              </a:xfrm>
              <a:custGeom>
                <a:rect b="b" l="l" r="r" t="t"/>
                <a:pathLst>
                  <a:path extrusionOk="0" h="1088" w="6225">
                    <a:moveTo>
                      <a:pt x="734" y="1"/>
                    </a:moveTo>
                    <a:cubicBezTo>
                      <a:pt x="353" y="1"/>
                      <a:pt x="0" y="353"/>
                      <a:pt x="0" y="735"/>
                    </a:cubicBezTo>
                    <a:cubicBezTo>
                      <a:pt x="0" y="1087"/>
                      <a:pt x="353" y="1087"/>
                      <a:pt x="734" y="1087"/>
                    </a:cubicBezTo>
                    <a:lnTo>
                      <a:pt x="5491" y="1087"/>
                    </a:lnTo>
                    <a:cubicBezTo>
                      <a:pt x="5873" y="1087"/>
                      <a:pt x="6225" y="1087"/>
                      <a:pt x="6225" y="735"/>
                    </a:cubicBezTo>
                    <a:cubicBezTo>
                      <a:pt x="6225" y="353"/>
                      <a:pt x="5873" y="1"/>
                      <a:pt x="5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2935725" y="4774450"/>
                <a:ext cx="238600" cy="174725"/>
              </a:xfrm>
              <a:custGeom>
                <a:rect b="b" l="l" r="r" t="t"/>
                <a:pathLst>
                  <a:path extrusionOk="0" h="6989" w="9544">
                    <a:moveTo>
                      <a:pt x="1117" y="0"/>
                    </a:moveTo>
                    <a:lnTo>
                      <a:pt x="1" y="2202"/>
                    </a:lnTo>
                    <a:cubicBezTo>
                      <a:pt x="1" y="2202"/>
                      <a:pt x="7341" y="6988"/>
                      <a:pt x="7723" y="6988"/>
                    </a:cubicBezTo>
                    <a:cubicBezTo>
                      <a:pt x="8076" y="6988"/>
                      <a:pt x="9544" y="5520"/>
                      <a:pt x="9544" y="5139"/>
                    </a:cubicBezTo>
                    <a:cubicBezTo>
                      <a:pt x="9544" y="5070"/>
                      <a:pt x="9516" y="5043"/>
                      <a:pt x="9466" y="5043"/>
                    </a:cubicBezTo>
                    <a:cubicBezTo>
                      <a:pt x="9259" y="5043"/>
                      <a:pt x="8667" y="5520"/>
                      <a:pt x="8076" y="5520"/>
                    </a:cubicBezTo>
                    <a:cubicBezTo>
                      <a:pt x="7723" y="5520"/>
                      <a:pt x="1117" y="0"/>
                      <a:pt x="1117" y="0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2761775" y="4684075"/>
                <a:ext cx="220225" cy="163800"/>
              </a:xfrm>
              <a:custGeom>
                <a:rect b="b" l="l" r="r" t="t"/>
                <a:pathLst>
                  <a:path extrusionOk="0" h="6552" w="8809">
                    <a:moveTo>
                      <a:pt x="3997" y="1"/>
                    </a:moveTo>
                    <a:cubicBezTo>
                      <a:pt x="2692" y="1"/>
                      <a:pt x="734" y="327"/>
                      <a:pt x="734" y="327"/>
                    </a:cubicBezTo>
                    <a:cubicBezTo>
                      <a:pt x="734" y="327"/>
                      <a:pt x="0" y="1795"/>
                      <a:pt x="1087" y="3615"/>
                    </a:cubicBezTo>
                    <a:cubicBezTo>
                      <a:pt x="2555" y="5083"/>
                      <a:pt x="7341" y="6551"/>
                      <a:pt x="7341" y="6551"/>
                    </a:cubicBezTo>
                    <a:lnTo>
                      <a:pt x="8809" y="3615"/>
                    </a:lnTo>
                    <a:cubicBezTo>
                      <a:pt x="8809" y="3615"/>
                      <a:pt x="5491" y="1061"/>
                      <a:pt x="5139" y="327"/>
                    </a:cubicBezTo>
                    <a:cubicBezTo>
                      <a:pt x="5139" y="82"/>
                      <a:pt x="4649" y="1"/>
                      <a:pt x="39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2761775" y="4496850"/>
                <a:ext cx="165175" cy="206975"/>
              </a:xfrm>
              <a:custGeom>
                <a:rect b="b" l="l" r="r" t="t"/>
                <a:pathLst>
                  <a:path extrusionOk="0" h="8279" w="6607">
                    <a:moveTo>
                      <a:pt x="4282" y="0"/>
                    </a:moveTo>
                    <a:cubicBezTo>
                      <a:pt x="3504" y="0"/>
                      <a:pt x="2419" y="541"/>
                      <a:pt x="1821" y="828"/>
                    </a:cubicBezTo>
                    <a:cubicBezTo>
                      <a:pt x="734" y="1209"/>
                      <a:pt x="353" y="3764"/>
                      <a:pt x="353" y="4880"/>
                    </a:cubicBezTo>
                    <a:cubicBezTo>
                      <a:pt x="734" y="5966"/>
                      <a:pt x="0" y="7816"/>
                      <a:pt x="353" y="8168"/>
                    </a:cubicBezTo>
                    <a:cubicBezTo>
                      <a:pt x="504" y="8247"/>
                      <a:pt x="749" y="8278"/>
                      <a:pt x="1053" y="8278"/>
                    </a:cubicBezTo>
                    <a:cubicBezTo>
                      <a:pt x="2221" y="8278"/>
                      <a:pt x="4253" y="7816"/>
                      <a:pt x="5139" y="7816"/>
                    </a:cubicBezTo>
                    <a:cubicBezTo>
                      <a:pt x="6607" y="7816"/>
                      <a:pt x="6607" y="6348"/>
                      <a:pt x="6607" y="4880"/>
                    </a:cubicBezTo>
                    <a:cubicBezTo>
                      <a:pt x="6225" y="3411"/>
                      <a:pt x="5873" y="475"/>
                      <a:pt x="4757" y="94"/>
                    </a:cubicBezTo>
                    <a:cubicBezTo>
                      <a:pt x="4621" y="28"/>
                      <a:pt x="4459" y="0"/>
                      <a:pt x="4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2835175" y="4514075"/>
                <a:ext cx="275300" cy="86425"/>
              </a:xfrm>
              <a:custGeom>
                <a:rect b="b" l="l" r="r" t="t"/>
                <a:pathLst>
                  <a:path extrusionOk="0" h="3457" w="11012">
                    <a:moveTo>
                      <a:pt x="926" y="1"/>
                    </a:moveTo>
                    <a:cubicBezTo>
                      <a:pt x="328" y="1"/>
                      <a:pt x="259" y="334"/>
                      <a:pt x="0" y="873"/>
                    </a:cubicBezTo>
                    <a:cubicBezTo>
                      <a:pt x="0" y="1254"/>
                      <a:pt x="0" y="1988"/>
                      <a:pt x="353" y="1988"/>
                    </a:cubicBezTo>
                    <a:cubicBezTo>
                      <a:pt x="734" y="2341"/>
                      <a:pt x="3671" y="3457"/>
                      <a:pt x="4757" y="3457"/>
                    </a:cubicBezTo>
                    <a:cubicBezTo>
                      <a:pt x="6225" y="3457"/>
                      <a:pt x="9161" y="2722"/>
                      <a:pt x="9161" y="2722"/>
                    </a:cubicBezTo>
                    <a:cubicBezTo>
                      <a:pt x="9289" y="2840"/>
                      <a:pt x="9413" y="2879"/>
                      <a:pt x="9521" y="2879"/>
                    </a:cubicBezTo>
                    <a:cubicBezTo>
                      <a:pt x="9739" y="2879"/>
                      <a:pt x="9895" y="2722"/>
                      <a:pt x="9895" y="2722"/>
                    </a:cubicBezTo>
                    <a:cubicBezTo>
                      <a:pt x="9895" y="2722"/>
                      <a:pt x="10277" y="3075"/>
                      <a:pt x="10629" y="3075"/>
                    </a:cubicBezTo>
                    <a:cubicBezTo>
                      <a:pt x="11011" y="3075"/>
                      <a:pt x="11011" y="2341"/>
                      <a:pt x="10629" y="1607"/>
                    </a:cubicBezTo>
                    <a:cubicBezTo>
                      <a:pt x="10385" y="1489"/>
                      <a:pt x="10101" y="1450"/>
                      <a:pt x="9831" y="1450"/>
                    </a:cubicBezTo>
                    <a:cubicBezTo>
                      <a:pt x="9292" y="1450"/>
                      <a:pt x="8809" y="1607"/>
                      <a:pt x="8809" y="1607"/>
                    </a:cubicBezTo>
                    <a:lnTo>
                      <a:pt x="5139" y="1607"/>
                    </a:lnTo>
                    <a:cubicBezTo>
                      <a:pt x="5139" y="1607"/>
                      <a:pt x="2937" y="520"/>
                      <a:pt x="1821" y="139"/>
                    </a:cubicBezTo>
                    <a:cubicBezTo>
                      <a:pt x="1430" y="45"/>
                      <a:pt x="1143" y="1"/>
                      <a:pt x="926" y="1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" name="Google Shape;495;p38"/>
            <p:cNvGrpSpPr/>
            <p:nvPr/>
          </p:nvGrpSpPr>
          <p:grpSpPr>
            <a:xfrm>
              <a:off x="1023371" y="3444710"/>
              <a:ext cx="637596" cy="570014"/>
              <a:chOff x="2201700" y="515050"/>
              <a:chExt cx="1468100" cy="1296075"/>
            </a:xfrm>
          </p:grpSpPr>
          <p:sp>
            <p:nvSpPr>
              <p:cNvPr id="496" name="Google Shape;496;p38"/>
              <p:cNvSpPr/>
              <p:nvPr/>
            </p:nvSpPr>
            <p:spPr>
              <a:xfrm>
                <a:off x="2798475" y="1701000"/>
                <a:ext cx="91775" cy="18375"/>
              </a:xfrm>
              <a:custGeom>
                <a:rect b="b" l="l" r="r" t="t"/>
                <a:pathLst>
                  <a:path extrusionOk="0" h="735" w="3671">
                    <a:moveTo>
                      <a:pt x="0" y="1"/>
                    </a:moveTo>
                    <a:lnTo>
                      <a:pt x="0" y="735"/>
                    </a:lnTo>
                    <a:lnTo>
                      <a:pt x="3671" y="735"/>
                    </a:lnTo>
                    <a:lnTo>
                      <a:pt x="36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3220550" y="1361150"/>
                <a:ext cx="422100" cy="413275"/>
              </a:xfrm>
              <a:custGeom>
                <a:rect b="b" l="l" r="r" t="t"/>
                <a:pathLst>
                  <a:path extrusionOk="0" h="16531" w="16884">
                    <a:moveTo>
                      <a:pt x="8427" y="382"/>
                    </a:moveTo>
                    <a:cubicBezTo>
                      <a:pt x="12832" y="382"/>
                      <a:pt x="16149" y="4052"/>
                      <a:pt x="16149" y="8075"/>
                    </a:cubicBezTo>
                    <a:cubicBezTo>
                      <a:pt x="16149" y="12479"/>
                      <a:pt x="12832" y="16149"/>
                      <a:pt x="8427" y="16149"/>
                    </a:cubicBezTo>
                    <a:cubicBezTo>
                      <a:pt x="4023" y="16149"/>
                      <a:pt x="734" y="12479"/>
                      <a:pt x="734" y="8075"/>
                    </a:cubicBezTo>
                    <a:cubicBezTo>
                      <a:pt x="734" y="4052"/>
                      <a:pt x="4023" y="382"/>
                      <a:pt x="8427" y="382"/>
                    </a:cubicBezTo>
                    <a:close/>
                    <a:moveTo>
                      <a:pt x="8427" y="0"/>
                    </a:moveTo>
                    <a:cubicBezTo>
                      <a:pt x="3671" y="0"/>
                      <a:pt x="0" y="3670"/>
                      <a:pt x="0" y="8075"/>
                    </a:cubicBezTo>
                    <a:cubicBezTo>
                      <a:pt x="0" y="12860"/>
                      <a:pt x="3671" y="16531"/>
                      <a:pt x="8427" y="16531"/>
                    </a:cubicBezTo>
                    <a:cubicBezTo>
                      <a:pt x="12832" y="16531"/>
                      <a:pt x="16883" y="12860"/>
                      <a:pt x="16883" y="8075"/>
                    </a:cubicBezTo>
                    <a:cubicBezTo>
                      <a:pt x="16883" y="3670"/>
                      <a:pt x="12832" y="0"/>
                      <a:pt x="84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3183850" y="1324425"/>
                <a:ext cx="485950" cy="486700"/>
              </a:xfrm>
              <a:custGeom>
                <a:rect b="b" l="l" r="r" t="t"/>
                <a:pathLst>
                  <a:path extrusionOk="0" h="19468" w="19438">
                    <a:moveTo>
                      <a:pt x="9895" y="1469"/>
                    </a:moveTo>
                    <a:cubicBezTo>
                      <a:pt x="14300" y="1469"/>
                      <a:pt x="17970" y="5139"/>
                      <a:pt x="17970" y="9544"/>
                    </a:cubicBezTo>
                    <a:cubicBezTo>
                      <a:pt x="17970" y="14329"/>
                      <a:pt x="14300" y="18000"/>
                      <a:pt x="9895" y="18000"/>
                    </a:cubicBezTo>
                    <a:cubicBezTo>
                      <a:pt x="5139" y="18000"/>
                      <a:pt x="1468" y="14329"/>
                      <a:pt x="1468" y="9544"/>
                    </a:cubicBezTo>
                    <a:cubicBezTo>
                      <a:pt x="1468" y="5139"/>
                      <a:pt x="5139" y="1469"/>
                      <a:pt x="9895" y="1469"/>
                    </a:cubicBezTo>
                    <a:close/>
                    <a:moveTo>
                      <a:pt x="9895" y="1"/>
                    </a:moveTo>
                    <a:cubicBezTo>
                      <a:pt x="4405" y="1"/>
                      <a:pt x="0" y="4405"/>
                      <a:pt x="0" y="9544"/>
                    </a:cubicBezTo>
                    <a:cubicBezTo>
                      <a:pt x="0" y="15064"/>
                      <a:pt x="4405" y="19468"/>
                      <a:pt x="9895" y="19468"/>
                    </a:cubicBezTo>
                    <a:cubicBezTo>
                      <a:pt x="15034" y="19468"/>
                      <a:pt x="19438" y="15064"/>
                      <a:pt x="19438" y="9544"/>
                    </a:cubicBezTo>
                    <a:cubicBezTo>
                      <a:pt x="19438" y="4405"/>
                      <a:pt x="15034" y="1"/>
                      <a:pt x="98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2229575" y="1361150"/>
                <a:ext cx="422100" cy="413275"/>
              </a:xfrm>
              <a:custGeom>
                <a:rect b="b" l="l" r="r" t="t"/>
                <a:pathLst>
                  <a:path extrusionOk="0" h="16531" w="16884">
                    <a:moveTo>
                      <a:pt x="8428" y="382"/>
                    </a:moveTo>
                    <a:cubicBezTo>
                      <a:pt x="12832" y="382"/>
                      <a:pt x="16150" y="4052"/>
                      <a:pt x="16150" y="8075"/>
                    </a:cubicBezTo>
                    <a:cubicBezTo>
                      <a:pt x="16150" y="12479"/>
                      <a:pt x="12832" y="16149"/>
                      <a:pt x="8428" y="16149"/>
                    </a:cubicBezTo>
                    <a:cubicBezTo>
                      <a:pt x="4023" y="16149"/>
                      <a:pt x="735" y="12479"/>
                      <a:pt x="735" y="8075"/>
                    </a:cubicBezTo>
                    <a:cubicBezTo>
                      <a:pt x="735" y="4052"/>
                      <a:pt x="4023" y="382"/>
                      <a:pt x="8428" y="382"/>
                    </a:cubicBezTo>
                    <a:close/>
                    <a:moveTo>
                      <a:pt x="8428" y="0"/>
                    </a:moveTo>
                    <a:cubicBezTo>
                      <a:pt x="4023" y="0"/>
                      <a:pt x="1" y="3670"/>
                      <a:pt x="1" y="8075"/>
                    </a:cubicBezTo>
                    <a:cubicBezTo>
                      <a:pt x="1" y="12860"/>
                      <a:pt x="4023" y="16531"/>
                      <a:pt x="8428" y="16531"/>
                    </a:cubicBezTo>
                    <a:cubicBezTo>
                      <a:pt x="13214" y="16531"/>
                      <a:pt x="16884" y="12860"/>
                      <a:pt x="16884" y="8075"/>
                    </a:cubicBezTo>
                    <a:cubicBezTo>
                      <a:pt x="16884" y="3670"/>
                      <a:pt x="13214" y="0"/>
                      <a:pt x="84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2201700" y="1324425"/>
                <a:ext cx="486700" cy="486700"/>
              </a:xfrm>
              <a:custGeom>
                <a:rect b="b" l="l" r="r" t="t"/>
                <a:pathLst>
                  <a:path extrusionOk="0" h="19468" w="19468">
                    <a:moveTo>
                      <a:pt x="9543" y="1469"/>
                    </a:moveTo>
                    <a:cubicBezTo>
                      <a:pt x="14329" y="1469"/>
                      <a:pt x="17999" y="5139"/>
                      <a:pt x="17999" y="9544"/>
                    </a:cubicBezTo>
                    <a:cubicBezTo>
                      <a:pt x="17999" y="14329"/>
                      <a:pt x="14329" y="18000"/>
                      <a:pt x="9543" y="18000"/>
                    </a:cubicBezTo>
                    <a:cubicBezTo>
                      <a:pt x="5138" y="18000"/>
                      <a:pt x="1468" y="14329"/>
                      <a:pt x="1468" y="9544"/>
                    </a:cubicBezTo>
                    <a:cubicBezTo>
                      <a:pt x="1468" y="5139"/>
                      <a:pt x="5138" y="1469"/>
                      <a:pt x="9543" y="1469"/>
                    </a:cubicBezTo>
                    <a:close/>
                    <a:moveTo>
                      <a:pt x="9543" y="1"/>
                    </a:moveTo>
                    <a:cubicBezTo>
                      <a:pt x="4052" y="1"/>
                      <a:pt x="0" y="4405"/>
                      <a:pt x="0" y="9544"/>
                    </a:cubicBezTo>
                    <a:cubicBezTo>
                      <a:pt x="0" y="15064"/>
                      <a:pt x="4052" y="19468"/>
                      <a:pt x="9543" y="19468"/>
                    </a:cubicBezTo>
                    <a:cubicBezTo>
                      <a:pt x="15063" y="19468"/>
                      <a:pt x="19467" y="15064"/>
                      <a:pt x="19467" y="9544"/>
                    </a:cubicBezTo>
                    <a:cubicBezTo>
                      <a:pt x="19467" y="4405"/>
                      <a:pt x="15063" y="1"/>
                      <a:pt x="9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2890225" y="1416200"/>
                <a:ext cx="73425" cy="156375"/>
              </a:xfrm>
              <a:custGeom>
                <a:rect b="b" l="l" r="r" t="t"/>
                <a:pathLst>
                  <a:path extrusionOk="0" h="6255" w="2937">
                    <a:moveTo>
                      <a:pt x="2555" y="0"/>
                    </a:moveTo>
                    <a:lnTo>
                      <a:pt x="1" y="5873"/>
                    </a:lnTo>
                    <a:lnTo>
                      <a:pt x="353" y="6254"/>
                    </a:lnTo>
                    <a:lnTo>
                      <a:pt x="2937" y="382"/>
                    </a:lnTo>
                    <a:lnTo>
                      <a:pt x="25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2908575" y="1416200"/>
                <a:ext cx="91775" cy="18375"/>
              </a:xfrm>
              <a:custGeom>
                <a:rect b="b" l="l" r="r" t="t"/>
                <a:pathLst>
                  <a:path extrusionOk="0" h="735" w="3671">
                    <a:moveTo>
                      <a:pt x="1" y="0"/>
                    </a:moveTo>
                    <a:lnTo>
                      <a:pt x="1" y="734"/>
                    </a:lnTo>
                    <a:lnTo>
                      <a:pt x="3671" y="734"/>
                    </a:lnTo>
                    <a:lnTo>
                      <a:pt x="36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2816825" y="1480800"/>
                <a:ext cx="165175" cy="165175"/>
              </a:xfrm>
              <a:custGeom>
                <a:rect b="b" l="l" r="r" t="t"/>
                <a:pathLst>
                  <a:path extrusionOk="0" h="6607" w="6607">
                    <a:moveTo>
                      <a:pt x="3289" y="0"/>
                    </a:moveTo>
                    <a:cubicBezTo>
                      <a:pt x="1468" y="0"/>
                      <a:pt x="0" y="1468"/>
                      <a:pt x="0" y="3289"/>
                    </a:cubicBezTo>
                    <a:cubicBezTo>
                      <a:pt x="0" y="5138"/>
                      <a:pt x="1468" y="6606"/>
                      <a:pt x="3289" y="6606"/>
                    </a:cubicBezTo>
                    <a:cubicBezTo>
                      <a:pt x="5139" y="6606"/>
                      <a:pt x="6607" y="5138"/>
                      <a:pt x="6607" y="3289"/>
                    </a:cubicBezTo>
                    <a:cubicBezTo>
                      <a:pt x="6607" y="1468"/>
                      <a:pt x="5139" y="0"/>
                      <a:pt x="3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2403550" y="1526300"/>
                <a:ext cx="73425" cy="73425"/>
              </a:xfrm>
              <a:custGeom>
                <a:rect b="b" l="l" r="r" t="t"/>
                <a:pathLst>
                  <a:path extrusionOk="0" h="2937" w="2937">
                    <a:moveTo>
                      <a:pt x="1469" y="0"/>
                    </a:moveTo>
                    <a:cubicBezTo>
                      <a:pt x="735" y="0"/>
                      <a:pt x="1" y="734"/>
                      <a:pt x="1" y="1469"/>
                    </a:cubicBezTo>
                    <a:cubicBezTo>
                      <a:pt x="1" y="2584"/>
                      <a:pt x="735" y="2937"/>
                      <a:pt x="1469" y="2937"/>
                    </a:cubicBezTo>
                    <a:cubicBezTo>
                      <a:pt x="2203" y="2937"/>
                      <a:pt x="2937" y="2584"/>
                      <a:pt x="2937" y="1469"/>
                    </a:cubicBezTo>
                    <a:cubicBezTo>
                      <a:pt x="2937" y="734"/>
                      <a:pt x="2203" y="0"/>
                      <a:pt x="14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3394525" y="1526300"/>
                <a:ext cx="73425" cy="73425"/>
              </a:xfrm>
              <a:custGeom>
                <a:rect b="b" l="l" r="r" t="t"/>
                <a:pathLst>
                  <a:path extrusionOk="0" h="2937" w="2937">
                    <a:moveTo>
                      <a:pt x="1468" y="0"/>
                    </a:moveTo>
                    <a:cubicBezTo>
                      <a:pt x="734" y="0"/>
                      <a:pt x="0" y="734"/>
                      <a:pt x="0" y="1469"/>
                    </a:cubicBezTo>
                    <a:cubicBezTo>
                      <a:pt x="0" y="2584"/>
                      <a:pt x="734" y="2937"/>
                      <a:pt x="1468" y="2937"/>
                    </a:cubicBezTo>
                    <a:cubicBezTo>
                      <a:pt x="2202" y="2937"/>
                      <a:pt x="2936" y="2584"/>
                      <a:pt x="2936" y="1469"/>
                    </a:cubicBezTo>
                    <a:cubicBezTo>
                      <a:pt x="2936" y="734"/>
                      <a:pt x="2202" y="0"/>
                      <a:pt x="1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2835175" y="1563000"/>
                <a:ext cx="63875" cy="146825"/>
              </a:xfrm>
              <a:custGeom>
                <a:rect b="b" l="l" r="r" t="t"/>
                <a:pathLst>
                  <a:path extrusionOk="0" h="5873" w="2555">
                    <a:moveTo>
                      <a:pt x="2203" y="1"/>
                    </a:moveTo>
                    <a:lnTo>
                      <a:pt x="0" y="5873"/>
                    </a:lnTo>
                    <a:lnTo>
                      <a:pt x="353" y="5873"/>
                    </a:lnTo>
                    <a:lnTo>
                      <a:pt x="2555" y="382"/>
                    </a:lnTo>
                    <a:lnTo>
                      <a:pt x="22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2788925" y="1140925"/>
                <a:ext cx="110125" cy="403750"/>
              </a:xfrm>
              <a:custGeom>
                <a:rect b="b" l="l" r="r" t="t"/>
                <a:pathLst>
                  <a:path extrusionOk="0" h="16150" w="4405">
                    <a:moveTo>
                      <a:pt x="382" y="1"/>
                    </a:moveTo>
                    <a:cubicBezTo>
                      <a:pt x="1" y="1"/>
                      <a:pt x="1" y="382"/>
                      <a:pt x="1" y="735"/>
                    </a:cubicBezTo>
                    <a:lnTo>
                      <a:pt x="3671" y="15797"/>
                    </a:lnTo>
                    <a:cubicBezTo>
                      <a:pt x="3671" y="16149"/>
                      <a:pt x="3671" y="16149"/>
                      <a:pt x="4053" y="16149"/>
                    </a:cubicBezTo>
                    <a:cubicBezTo>
                      <a:pt x="4405" y="16149"/>
                      <a:pt x="4405" y="16149"/>
                      <a:pt x="4405" y="15797"/>
                    </a:cubicBezTo>
                    <a:lnTo>
                      <a:pt x="1116" y="382"/>
                    </a:lnTo>
                    <a:cubicBezTo>
                      <a:pt x="1116" y="1"/>
                      <a:pt x="735" y="1"/>
                      <a:pt x="382" y="1"/>
                    </a:cubicBezTo>
                    <a:close/>
                  </a:path>
                </a:pathLst>
              </a:custGeom>
              <a:solidFill>
                <a:srgbClr val="256B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2908575" y="1352325"/>
                <a:ext cx="128475" cy="63900"/>
              </a:xfrm>
              <a:custGeom>
                <a:rect b="b" l="l" r="r" t="t"/>
                <a:pathLst>
                  <a:path extrusionOk="0" h="2556" w="5139">
                    <a:moveTo>
                      <a:pt x="1821" y="1"/>
                    </a:moveTo>
                    <a:cubicBezTo>
                      <a:pt x="1821" y="1"/>
                      <a:pt x="1" y="2555"/>
                      <a:pt x="735" y="2555"/>
                    </a:cubicBezTo>
                    <a:lnTo>
                      <a:pt x="5139" y="2555"/>
                    </a:lnTo>
                    <a:lnTo>
                      <a:pt x="5139" y="2203"/>
                    </a:lnTo>
                    <a:lnTo>
                      <a:pt x="2937" y="1087"/>
                    </a:lnTo>
                    <a:lnTo>
                      <a:pt x="32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2725075" y="975775"/>
                <a:ext cx="403750" cy="385400"/>
              </a:xfrm>
              <a:custGeom>
                <a:rect b="b" l="l" r="r" t="t"/>
                <a:pathLst>
                  <a:path extrusionOk="0" h="15416" w="16150">
                    <a:moveTo>
                      <a:pt x="0" y="0"/>
                    </a:moveTo>
                    <a:cubicBezTo>
                      <a:pt x="0" y="0"/>
                      <a:pt x="734" y="5520"/>
                      <a:pt x="2555" y="5872"/>
                    </a:cubicBezTo>
                    <a:cubicBezTo>
                      <a:pt x="4757" y="6254"/>
                      <a:pt x="10629" y="6988"/>
                      <a:pt x="10629" y="6988"/>
                    </a:cubicBezTo>
                    <a:lnTo>
                      <a:pt x="8427" y="15415"/>
                    </a:lnTo>
                    <a:lnTo>
                      <a:pt x="10629" y="15415"/>
                    </a:lnTo>
                    <a:cubicBezTo>
                      <a:pt x="10629" y="15415"/>
                      <a:pt x="16149" y="7341"/>
                      <a:pt x="15033" y="5138"/>
                    </a:cubicBezTo>
                    <a:cubicBezTo>
                      <a:pt x="13565" y="2584"/>
                      <a:pt x="6607" y="2202"/>
                      <a:pt x="6607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>
                <a:off x="2798475" y="1168825"/>
                <a:ext cx="532200" cy="18375"/>
              </a:xfrm>
              <a:custGeom>
                <a:rect b="b" l="l" r="r" t="t"/>
                <a:pathLst>
                  <a:path extrusionOk="0" h="735" w="21288">
                    <a:moveTo>
                      <a:pt x="734" y="0"/>
                    </a:moveTo>
                    <a:cubicBezTo>
                      <a:pt x="353" y="0"/>
                      <a:pt x="0" y="0"/>
                      <a:pt x="0" y="353"/>
                    </a:cubicBezTo>
                    <a:cubicBezTo>
                      <a:pt x="0" y="734"/>
                      <a:pt x="353" y="734"/>
                      <a:pt x="734" y="734"/>
                    </a:cubicBezTo>
                    <a:lnTo>
                      <a:pt x="20554" y="734"/>
                    </a:lnTo>
                    <a:cubicBezTo>
                      <a:pt x="20906" y="734"/>
                      <a:pt x="21288" y="734"/>
                      <a:pt x="21288" y="353"/>
                    </a:cubicBezTo>
                    <a:cubicBezTo>
                      <a:pt x="21288" y="0"/>
                      <a:pt x="20906" y="0"/>
                      <a:pt x="20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>
                <a:off x="2725075" y="975775"/>
                <a:ext cx="302450" cy="165175"/>
              </a:xfrm>
              <a:custGeom>
                <a:rect b="b" l="l" r="r" t="t"/>
                <a:pathLst>
                  <a:path extrusionOk="0" h="6607" w="12098">
                    <a:moveTo>
                      <a:pt x="0" y="0"/>
                    </a:moveTo>
                    <a:cubicBezTo>
                      <a:pt x="0" y="0"/>
                      <a:pt x="734" y="5520"/>
                      <a:pt x="2555" y="5872"/>
                    </a:cubicBezTo>
                    <a:cubicBezTo>
                      <a:pt x="3670" y="5872"/>
                      <a:pt x="5872" y="6254"/>
                      <a:pt x="7341" y="6607"/>
                    </a:cubicBezTo>
                    <a:lnTo>
                      <a:pt x="12097" y="2936"/>
                    </a:lnTo>
                    <a:cubicBezTo>
                      <a:pt x="9543" y="2202"/>
                      <a:pt x="6607" y="1468"/>
                      <a:pt x="6607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>
                <a:off x="3192650" y="975775"/>
                <a:ext cx="138025" cy="165175"/>
              </a:xfrm>
              <a:custGeom>
                <a:rect b="b" l="l" r="r" t="t"/>
                <a:pathLst>
                  <a:path extrusionOk="0" h="6607" w="5521">
                    <a:moveTo>
                      <a:pt x="735" y="0"/>
                    </a:moveTo>
                    <a:cubicBezTo>
                      <a:pt x="382" y="0"/>
                      <a:pt x="1" y="0"/>
                      <a:pt x="1" y="382"/>
                    </a:cubicBezTo>
                    <a:cubicBezTo>
                      <a:pt x="1" y="734"/>
                      <a:pt x="382" y="734"/>
                      <a:pt x="382" y="734"/>
                    </a:cubicBezTo>
                    <a:lnTo>
                      <a:pt x="735" y="1116"/>
                    </a:lnTo>
                    <a:cubicBezTo>
                      <a:pt x="2203" y="1116"/>
                      <a:pt x="4405" y="1468"/>
                      <a:pt x="4405" y="6254"/>
                    </a:cubicBezTo>
                    <a:cubicBezTo>
                      <a:pt x="4405" y="6607"/>
                      <a:pt x="4787" y="6607"/>
                      <a:pt x="4787" y="6607"/>
                    </a:cubicBezTo>
                    <a:cubicBezTo>
                      <a:pt x="5139" y="6607"/>
                      <a:pt x="5521" y="6607"/>
                      <a:pt x="5521" y="6254"/>
                    </a:cubicBezTo>
                    <a:cubicBezTo>
                      <a:pt x="5521" y="734"/>
                      <a:pt x="2203" y="382"/>
                      <a:pt x="7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3302750" y="1122575"/>
                <a:ext cx="138025" cy="458800"/>
              </a:xfrm>
              <a:custGeom>
                <a:rect b="b" l="l" r="r" t="t"/>
                <a:pathLst>
                  <a:path extrusionOk="0" h="18352" w="5521">
                    <a:moveTo>
                      <a:pt x="383" y="0"/>
                    </a:moveTo>
                    <a:cubicBezTo>
                      <a:pt x="383" y="0"/>
                      <a:pt x="1" y="0"/>
                      <a:pt x="1" y="382"/>
                    </a:cubicBezTo>
                    <a:cubicBezTo>
                      <a:pt x="1" y="735"/>
                      <a:pt x="1" y="12479"/>
                      <a:pt x="4787" y="17999"/>
                    </a:cubicBezTo>
                    <a:cubicBezTo>
                      <a:pt x="4787" y="17999"/>
                      <a:pt x="4787" y="18352"/>
                      <a:pt x="5139" y="18352"/>
                    </a:cubicBezTo>
                    <a:cubicBezTo>
                      <a:pt x="5139" y="18352"/>
                      <a:pt x="5139" y="17999"/>
                      <a:pt x="5521" y="17999"/>
                    </a:cubicBezTo>
                    <a:lnTo>
                      <a:pt x="5521" y="17265"/>
                    </a:lnTo>
                    <a:cubicBezTo>
                      <a:pt x="1117" y="12127"/>
                      <a:pt x="1117" y="382"/>
                      <a:pt x="1117" y="382"/>
                    </a:cubicBezTo>
                    <a:cubicBezTo>
                      <a:pt x="1117" y="0"/>
                      <a:pt x="735" y="0"/>
                      <a:pt x="3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8"/>
              <p:cNvSpPr/>
              <p:nvPr/>
            </p:nvSpPr>
            <p:spPr>
              <a:xfrm>
                <a:off x="3339475" y="1085875"/>
                <a:ext cx="55075" cy="73425"/>
              </a:xfrm>
              <a:custGeom>
                <a:rect b="b" l="l" r="r" t="t"/>
                <a:pathLst>
                  <a:path extrusionOk="0" h="2937" w="2203">
                    <a:moveTo>
                      <a:pt x="2202" y="0"/>
                    </a:moveTo>
                    <a:cubicBezTo>
                      <a:pt x="1116" y="0"/>
                      <a:pt x="0" y="734"/>
                      <a:pt x="0" y="1468"/>
                    </a:cubicBezTo>
                    <a:cubicBezTo>
                      <a:pt x="0" y="2203"/>
                      <a:pt x="1116" y="2937"/>
                      <a:pt x="2202" y="2937"/>
                    </a:cubicBezTo>
                    <a:lnTo>
                      <a:pt x="22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8"/>
              <p:cNvSpPr/>
              <p:nvPr/>
            </p:nvSpPr>
            <p:spPr>
              <a:xfrm>
                <a:off x="2394750" y="1471250"/>
                <a:ext cx="605600" cy="91775"/>
              </a:xfrm>
              <a:custGeom>
                <a:rect b="b" l="l" r="r" t="t"/>
                <a:pathLst>
                  <a:path extrusionOk="0" h="3671" w="24224">
                    <a:moveTo>
                      <a:pt x="20172" y="0"/>
                    </a:moveTo>
                    <a:cubicBezTo>
                      <a:pt x="16149" y="0"/>
                      <a:pt x="1821" y="2202"/>
                      <a:pt x="1821" y="2202"/>
                    </a:cubicBezTo>
                    <a:cubicBezTo>
                      <a:pt x="1821" y="2202"/>
                      <a:pt x="1679" y="2175"/>
                      <a:pt x="1475" y="2175"/>
                    </a:cubicBezTo>
                    <a:cubicBezTo>
                      <a:pt x="946" y="2175"/>
                      <a:pt x="0" y="2358"/>
                      <a:pt x="0" y="3671"/>
                    </a:cubicBezTo>
                    <a:lnTo>
                      <a:pt x="24224" y="3671"/>
                    </a:lnTo>
                    <a:cubicBezTo>
                      <a:pt x="24224" y="3671"/>
                      <a:pt x="23842" y="0"/>
                      <a:pt x="201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2871875" y="1214325"/>
                <a:ext cx="458800" cy="312000"/>
              </a:xfrm>
              <a:custGeom>
                <a:rect b="b" l="l" r="r" t="t"/>
                <a:pathLst>
                  <a:path extrusionOk="0" h="12480" w="18352">
                    <a:moveTo>
                      <a:pt x="17970" y="1"/>
                    </a:moveTo>
                    <a:cubicBezTo>
                      <a:pt x="15768" y="1"/>
                      <a:pt x="14300" y="2203"/>
                      <a:pt x="12832" y="4405"/>
                    </a:cubicBezTo>
                    <a:cubicBezTo>
                      <a:pt x="11745" y="6255"/>
                      <a:pt x="10630" y="7723"/>
                      <a:pt x="9161" y="8809"/>
                    </a:cubicBezTo>
                    <a:cubicBezTo>
                      <a:pt x="5873" y="11745"/>
                      <a:pt x="735" y="11745"/>
                      <a:pt x="353" y="11745"/>
                    </a:cubicBezTo>
                    <a:cubicBezTo>
                      <a:pt x="353" y="11745"/>
                      <a:pt x="0" y="11745"/>
                      <a:pt x="0" y="12127"/>
                    </a:cubicBezTo>
                    <a:cubicBezTo>
                      <a:pt x="0" y="12479"/>
                      <a:pt x="353" y="12479"/>
                      <a:pt x="353" y="12479"/>
                    </a:cubicBezTo>
                    <a:cubicBezTo>
                      <a:pt x="735" y="12479"/>
                      <a:pt x="6225" y="12479"/>
                      <a:pt x="9895" y="9925"/>
                    </a:cubicBezTo>
                    <a:cubicBezTo>
                      <a:pt x="11364" y="8457"/>
                      <a:pt x="12479" y="6607"/>
                      <a:pt x="13566" y="5139"/>
                    </a:cubicBezTo>
                    <a:cubicBezTo>
                      <a:pt x="15034" y="2937"/>
                      <a:pt x="16150" y="735"/>
                      <a:pt x="17970" y="735"/>
                    </a:cubicBezTo>
                    <a:cubicBezTo>
                      <a:pt x="18352" y="735"/>
                      <a:pt x="18352" y="735"/>
                      <a:pt x="18352" y="382"/>
                    </a:cubicBezTo>
                    <a:cubicBezTo>
                      <a:pt x="18352" y="1"/>
                      <a:pt x="18352" y="1"/>
                      <a:pt x="179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2431450" y="1187175"/>
                <a:ext cx="394200" cy="375850"/>
              </a:xfrm>
              <a:custGeom>
                <a:rect b="b" l="l" r="r" t="t"/>
                <a:pathLst>
                  <a:path extrusionOk="0" h="15034" w="15768">
                    <a:moveTo>
                      <a:pt x="15034" y="0"/>
                    </a:moveTo>
                    <a:cubicBezTo>
                      <a:pt x="7341" y="2555"/>
                      <a:pt x="353" y="13565"/>
                      <a:pt x="0" y="14299"/>
                    </a:cubicBezTo>
                    <a:cubicBezTo>
                      <a:pt x="0" y="14299"/>
                      <a:pt x="0" y="14681"/>
                      <a:pt x="353" y="15034"/>
                    </a:cubicBezTo>
                    <a:cubicBezTo>
                      <a:pt x="734" y="15034"/>
                      <a:pt x="734" y="15034"/>
                      <a:pt x="734" y="14681"/>
                    </a:cubicBezTo>
                    <a:cubicBezTo>
                      <a:pt x="1087" y="14681"/>
                      <a:pt x="7693" y="3289"/>
                      <a:pt x="15415" y="1087"/>
                    </a:cubicBezTo>
                    <a:cubicBezTo>
                      <a:pt x="15768" y="1087"/>
                      <a:pt x="15768" y="734"/>
                      <a:pt x="15768" y="353"/>
                    </a:cubicBezTo>
                    <a:cubicBezTo>
                      <a:pt x="15768" y="353"/>
                      <a:pt x="15415" y="0"/>
                      <a:pt x="150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2431450" y="1168825"/>
                <a:ext cx="385400" cy="385400"/>
              </a:xfrm>
              <a:custGeom>
                <a:rect b="b" l="l" r="r" t="t"/>
                <a:pathLst>
                  <a:path extrusionOk="0" h="15416" w="15416">
                    <a:moveTo>
                      <a:pt x="3289" y="0"/>
                    </a:moveTo>
                    <a:lnTo>
                      <a:pt x="2937" y="353"/>
                    </a:lnTo>
                    <a:lnTo>
                      <a:pt x="0" y="15033"/>
                    </a:lnTo>
                    <a:lnTo>
                      <a:pt x="0" y="15415"/>
                    </a:lnTo>
                    <a:lnTo>
                      <a:pt x="353" y="15415"/>
                    </a:lnTo>
                    <a:lnTo>
                      <a:pt x="3671" y="734"/>
                    </a:lnTo>
                    <a:lnTo>
                      <a:pt x="15034" y="734"/>
                    </a:lnTo>
                    <a:cubicBezTo>
                      <a:pt x="15034" y="734"/>
                      <a:pt x="15415" y="734"/>
                      <a:pt x="15415" y="353"/>
                    </a:cubicBezTo>
                    <a:lnTo>
                      <a:pt x="150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2413100" y="1159275"/>
                <a:ext cx="275300" cy="27925"/>
              </a:xfrm>
              <a:custGeom>
                <a:rect b="b" l="l" r="r" t="t"/>
                <a:pathLst>
                  <a:path extrusionOk="0" h="1117" w="11012">
                    <a:moveTo>
                      <a:pt x="353" y="1"/>
                    </a:moveTo>
                    <a:cubicBezTo>
                      <a:pt x="0" y="1"/>
                      <a:pt x="0" y="382"/>
                      <a:pt x="0" y="735"/>
                    </a:cubicBezTo>
                    <a:cubicBezTo>
                      <a:pt x="0" y="1116"/>
                      <a:pt x="0" y="1116"/>
                      <a:pt x="353" y="1116"/>
                    </a:cubicBezTo>
                    <a:lnTo>
                      <a:pt x="10277" y="1116"/>
                    </a:lnTo>
                    <a:cubicBezTo>
                      <a:pt x="10629" y="1116"/>
                      <a:pt x="11011" y="1116"/>
                      <a:pt x="11011" y="735"/>
                    </a:cubicBezTo>
                    <a:cubicBezTo>
                      <a:pt x="11011" y="382"/>
                      <a:pt x="10629" y="1"/>
                      <a:pt x="102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2725075" y="1113775"/>
                <a:ext cx="137275" cy="36725"/>
              </a:xfrm>
              <a:custGeom>
                <a:rect b="b" l="l" r="r" t="t"/>
                <a:pathLst>
                  <a:path extrusionOk="0" h="1469" w="5491">
                    <a:moveTo>
                      <a:pt x="0" y="0"/>
                    </a:moveTo>
                    <a:lnTo>
                      <a:pt x="0" y="1468"/>
                    </a:lnTo>
                    <a:lnTo>
                      <a:pt x="5491" y="1468"/>
                    </a:lnTo>
                    <a:lnTo>
                      <a:pt x="5491" y="0"/>
                    </a:lnTo>
                    <a:close/>
                  </a:path>
                </a:pathLst>
              </a:custGeom>
              <a:solidFill>
                <a:srgbClr val="9E69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2431450" y="957425"/>
                <a:ext cx="201875" cy="201875"/>
              </a:xfrm>
              <a:custGeom>
                <a:rect b="b" l="l" r="r" t="t"/>
                <a:pathLst>
                  <a:path extrusionOk="0" h="8075" w="8075">
                    <a:moveTo>
                      <a:pt x="0" y="0"/>
                    </a:moveTo>
                    <a:lnTo>
                      <a:pt x="0" y="8075"/>
                    </a:lnTo>
                    <a:lnTo>
                      <a:pt x="8075" y="8075"/>
                    </a:lnTo>
                    <a:lnTo>
                      <a:pt x="807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2532000" y="957425"/>
                <a:ext cx="9575" cy="201875"/>
              </a:xfrm>
              <a:custGeom>
                <a:rect b="b" l="l" r="r" t="t"/>
                <a:pathLst>
                  <a:path extrusionOk="0" h="8075" w="383">
                    <a:moveTo>
                      <a:pt x="1" y="0"/>
                    </a:moveTo>
                    <a:lnTo>
                      <a:pt x="1" y="8075"/>
                    </a:lnTo>
                    <a:lnTo>
                      <a:pt x="383" y="8075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2460875" y="875200"/>
                <a:ext cx="181275" cy="84800"/>
              </a:xfrm>
              <a:custGeom>
                <a:rect b="b" l="l" r="r" t="t"/>
                <a:pathLst>
                  <a:path extrusionOk="0" h="3392" w="7251">
                    <a:moveTo>
                      <a:pt x="5" y="791"/>
                    </a:moveTo>
                    <a:lnTo>
                      <a:pt x="5" y="791"/>
                    </a:lnTo>
                    <a:cubicBezTo>
                      <a:pt x="1" y="1067"/>
                      <a:pt x="94" y="1439"/>
                      <a:pt x="287" y="1813"/>
                    </a:cubicBezTo>
                    <a:lnTo>
                      <a:pt x="287" y="1813"/>
                    </a:lnTo>
                    <a:cubicBezTo>
                      <a:pt x="104" y="1458"/>
                      <a:pt x="10" y="1103"/>
                      <a:pt x="5" y="791"/>
                    </a:cubicBezTo>
                    <a:close/>
                    <a:moveTo>
                      <a:pt x="291" y="1"/>
                    </a:moveTo>
                    <a:cubicBezTo>
                      <a:pt x="96" y="181"/>
                      <a:pt x="1" y="462"/>
                      <a:pt x="5" y="791"/>
                    </a:cubicBezTo>
                    <a:lnTo>
                      <a:pt x="5" y="791"/>
                    </a:lnTo>
                    <a:cubicBezTo>
                      <a:pt x="10" y="527"/>
                      <a:pt x="105" y="353"/>
                      <a:pt x="291" y="353"/>
                    </a:cubicBezTo>
                    <a:lnTo>
                      <a:pt x="644" y="353"/>
                    </a:lnTo>
                    <a:cubicBezTo>
                      <a:pt x="1378" y="353"/>
                      <a:pt x="2494" y="2203"/>
                      <a:pt x="2846" y="3289"/>
                    </a:cubicBezTo>
                    <a:lnTo>
                      <a:pt x="3228" y="3289"/>
                    </a:lnTo>
                    <a:cubicBezTo>
                      <a:pt x="3962" y="2937"/>
                      <a:pt x="4696" y="2203"/>
                      <a:pt x="5048" y="1821"/>
                    </a:cubicBezTo>
                    <a:cubicBezTo>
                      <a:pt x="5430" y="1469"/>
                      <a:pt x="5782" y="735"/>
                      <a:pt x="6164" y="735"/>
                    </a:cubicBezTo>
                    <a:lnTo>
                      <a:pt x="6164" y="735"/>
                    </a:lnTo>
                    <a:cubicBezTo>
                      <a:pt x="5782" y="735"/>
                      <a:pt x="5430" y="1087"/>
                      <a:pt x="4696" y="1469"/>
                    </a:cubicBezTo>
                    <a:cubicBezTo>
                      <a:pt x="4314" y="2203"/>
                      <a:pt x="3962" y="2555"/>
                      <a:pt x="3228" y="2937"/>
                    </a:cubicBezTo>
                    <a:lnTo>
                      <a:pt x="2846" y="2937"/>
                    </a:lnTo>
                    <a:cubicBezTo>
                      <a:pt x="2846" y="2555"/>
                      <a:pt x="1760" y="353"/>
                      <a:pt x="644" y="1"/>
                    </a:cubicBezTo>
                    <a:close/>
                    <a:moveTo>
                      <a:pt x="6164" y="735"/>
                    </a:moveTo>
                    <a:lnTo>
                      <a:pt x="6516" y="1087"/>
                    </a:lnTo>
                    <a:cubicBezTo>
                      <a:pt x="6516" y="1087"/>
                      <a:pt x="6898" y="1469"/>
                      <a:pt x="6516" y="1821"/>
                    </a:cubicBezTo>
                    <a:cubicBezTo>
                      <a:pt x="5782" y="2555"/>
                      <a:pt x="3962" y="3289"/>
                      <a:pt x="3228" y="3289"/>
                    </a:cubicBezTo>
                    <a:cubicBezTo>
                      <a:pt x="4314" y="3289"/>
                      <a:pt x="5782" y="2937"/>
                      <a:pt x="6516" y="2203"/>
                    </a:cubicBezTo>
                    <a:cubicBezTo>
                      <a:pt x="7250" y="1469"/>
                      <a:pt x="6898" y="1087"/>
                      <a:pt x="6898" y="1087"/>
                    </a:cubicBezTo>
                    <a:cubicBezTo>
                      <a:pt x="6516" y="735"/>
                      <a:pt x="6164" y="735"/>
                      <a:pt x="6164" y="735"/>
                    </a:cubicBezTo>
                    <a:close/>
                    <a:moveTo>
                      <a:pt x="291" y="1821"/>
                    </a:moveTo>
                    <a:cubicBezTo>
                      <a:pt x="580" y="2734"/>
                      <a:pt x="1379" y="3391"/>
                      <a:pt x="2255" y="3391"/>
                    </a:cubicBezTo>
                    <a:cubicBezTo>
                      <a:pt x="2450" y="3391"/>
                      <a:pt x="2648" y="3359"/>
                      <a:pt x="2846" y="3289"/>
                    </a:cubicBezTo>
                    <a:cubicBezTo>
                      <a:pt x="1760" y="3289"/>
                      <a:pt x="1026" y="2555"/>
                      <a:pt x="291" y="18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3082550" y="966950"/>
                <a:ext cx="183525" cy="45550"/>
              </a:xfrm>
              <a:custGeom>
                <a:rect b="b" l="l" r="r" t="t"/>
                <a:pathLst>
                  <a:path extrusionOk="0" h="1822" w="7341">
                    <a:moveTo>
                      <a:pt x="6254" y="1"/>
                    </a:moveTo>
                    <a:cubicBezTo>
                      <a:pt x="5520" y="1"/>
                      <a:pt x="2937" y="1087"/>
                      <a:pt x="2937" y="1087"/>
                    </a:cubicBezTo>
                    <a:lnTo>
                      <a:pt x="0" y="735"/>
                    </a:lnTo>
                    <a:lnTo>
                      <a:pt x="382" y="1821"/>
                    </a:lnTo>
                    <a:lnTo>
                      <a:pt x="5139" y="1821"/>
                    </a:lnTo>
                    <a:cubicBezTo>
                      <a:pt x="6254" y="1821"/>
                      <a:pt x="6607" y="735"/>
                      <a:pt x="6607" y="735"/>
                    </a:cubicBezTo>
                    <a:lnTo>
                      <a:pt x="6988" y="735"/>
                    </a:lnTo>
                    <a:cubicBezTo>
                      <a:pt x="6988" y="735"/>
                      <a:pt x="7341" y="1"/>
                      <a:pt x="6254" y="1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2798475" y="1636400"/>
                <a:ext cx="155650" cy="71225"/>
              </a:xfrm>
              <a:custGeom>
                <a:rect b="b" l="l" r="r" t="t"/>
                <a:pathLst>
                  <a:path extrusionOk="0" h="2849" w="6226">
                    <a:moveTo>
                      <a:pt x="734" y="1"/>
                    </a:moveTo>
                    <a:lnTo>
                      <a:pt x="734" y="1469"/>
                    </a:lnTo>
                    <a:cubicBezTo>
                      <a:pt x="734" y="1469"/>
                      <a:pt x="0" y="2203"/>
                      <a:pt x="734" y="2585"/>
                    </a:cubicBezTo>
                    <a:cubicBezTo>
                      <a:pt x="911" y="2761"/>
                      <a:pt x="2012" y="2849"/>
                      <a:pt x="3113" y="2849"/>
                    </a:cubicBezTo>
                    <a:cubicBezTo>
                      <a:pt x="4214" y="2849"/>
                      <a:pt x="5315" y="2761"/>
                      <a:pt x="5491" y="2585"/>
                    </a:cubicBezTo>
                    <a:cubicBezTo>
                      <a:pt x="6225" y="1850"/>
                      <a:pt x="2936" y="1469"/>
                      <a:pt x="2936" y="1116"/>
                    </a:cubicBezTo>
                    <a:cubicBezTo>
                      <a:pt x="2555" y="382"/>
                      <a:pt x="2555" y="1"/>
                      <a:pt x="25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2688375" y="957425"/>
                <a:ext cx="201875" cy="688550"/>
              </a:xfrm>
              <a:custGeom>
                <a:rect b="b" l="l" r="r" t="t"/>
                <a:pathLst>
                  <a:path extrusionOk="0" h="27542" w="8075">
                    <a:moveTo>
                      <a:pt x="734" y="0"/>
                    </a:moveTo>
                    <a:lnTo>
                      <a:pt x="734" y="0"/>
                    </a:lnTo>
                    <a:cubicBezTo>
                      <a:pt x="0" y="2584"/>
                      <a:pt x="352" y="5872"/>
                      <a:pt x="1468" y="9190"/>
                    </a:cubicBezTo>
                    <a:cubicBezTo>
                      <a:pt x="2555" y="12479"/>
                      <a:pt x="4757" y="27541"/>
                      <a:pt x="4757" y="27541"/>
                    </a:cubicBezTo>
                    <a:lnTo>
                      <a:pt x="7693" y="27541"/>
                    </a:lnTo>
                    <a:cubicBezTo>
                      <a:pt x="7693" y="27541"/>
                      <a:pt x="8075" y="16149"/>
                      <a:pt x="7693" y="13595"/>
                    </a:cubicBezTo>
                    <a:lnTo>
                      <a:pt x="7693" y="1116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2678825" y="644900"/>
                <a:ext cx="284825" cy="361175"/>
              </a:xfrm>
              <a:custGeom>
                <a:rect b="b" l="l" r="r" t="t"/>
                <a:pathLst>
                  <a:path extrusionOk="0" h="14447" w="11393">
                    <a:moveTo>
                      <a:pt x="7969" y="1"/>
                    </a:moveTo>
                    <a:cubicBezTo>
                      <a:pt x="7041" y="1"/>
                      <a:pt x="3595" y="3814"/>
                      <a:pt x="1850" y="6629"/>
                    </a:cubicBezTo>
                    <a:cubicBezTo>
                      <a:pt x="0" y="9565"/>
                      <a:pt x="382" y="11415"/>
                      <a:pt x="382" y="12883"/>
                    </a:cubicBezTo>
                    <a:cubicBezTo>
                      <a:pt x="0" y="13969"/>
                      <a:pt x="4052" y="13969"/>
                      <a:pt x="5520" y="13969"/>
                    </a:cubicBezTo>
                    <a:cubicBezTo>
                      <a:pt x="6988" y="13969"/>
                      <a:pt x="7750" y="14447"/>
                      <a:pt x="8575" y="14447"/>
                    </a:cubicBezTo>
                    <a:cubicBezTo>
                      <a:pt x="8773" y="14447"/>
                      <a:pt x="8975" y="14419"/>
                      <a:pt x="9191" y="14351"/>
                    </a:cubicBezTo>
                    <a:cubicBezTo>
                      <a:pt x="10277" y="13969"/>
                      <a:pt x="10277" y="8831"/>
                      <a:pt x="10659" y="7010"/>
                    </a:cubicBezTo>
                    <a:cubicBezTo>
                      <a:pt x="11011" y="5161"/>
                      <a:pt x="11393" y="2958"/>
                      <a:pt x="11393" y="2958"/>
                    </a:cubicBezTo>
                    <a:cubicBezTo>
                      <a:pt x="11393" y="1872"/>
                      <a:pt x="9191" y="22"/>
                      <a:pt x="8075" y="22"/>
                    </a:cubicBezTo>
                    <a:cubicBezTo>
                      <a:pt x="8044" y="8"/>
                      <a:pt x="8009" y="1"/>
                      <a:pt x="7969" y="1"/>
                    </a:cubicBezTo>
                    <a:close/>
                  </a:path>
                </a:pathLst>
              </a:custGeom>
              <a:solidFill>
                <a:srgbClr val="D405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2899025" y="515050"/>
                <a:ext cx="156375" cy="176675"/>
              </a:xfrm>
              <a:custGeom>
                <a:rect b="b" l="l" r="r" t="t"/>
                <a:pathLst>
                  <a:path extrusionOk="0" h="7067" w="6255">
                    <a:moveTo>
                      <a:pt x="2364" y="1"/>
                    </a:moveTo>
                    <a:cubicBezTo>
                      <a:pt x="1271" y="1"/>
                      <a:pt x="686" y="915"/>
                      <a:pt x="383" y="1546"/>
                    </a:cubicBezTo>
                    <a:cubicBezTo>
                      <a:pt x="383" y="1928"/>
                      <a:pt x="1" y="5216"/>
                      <a:pt x="1" y="5216"/>
                    </a:cubicBezTo>
                    <a:lnTo>
                      <a:pt x="2585" y="7066"/>
                    </a:lnTo>
                    <a:cubicBezTo>
                      <a:pt x="2585" y="7066"/>
                      <a:pt x="2585" y="6684"/>
                      <a:pt x="2937" y="6332"/>
                    </a:cubicBezTo>
                    <a:cubicBezTo>
                      <a:pt x="3319" y="5950"/>
                      <a:pt x="3671" y="5950"/>
                      <a:pt x="4405" y="5950"/>
                    </a:cubicBezTo>
                    <a:cubicBezTo>
                      <a:pt x="5139" y="5950"/>
                      <a:pt x="5873" y="5598"/>
                      <a:pt x="5873" y="5216"/>
                    </a:cubicBezTo>
                    <a:lnTo>
                      <a:pt x="5873" y="3396"/>
                    </a:lnTo>
                    <a:lnTo>
                      <a:pt x="6255" y="3014"/>
                    </a:lnTo>
                    <a:lnTo>
                      <a:pt x="5521" y="2662"/>
                    </a:lnTo>
                    <a:cubicBezTo>
                      <a:pt x="5521" y="2662"/>
                      <a:pt x="4405" y="460"/>
                      <a:pt x="2937" y="78"/>
                    </a:cubicBezTo>
                    <a:cubicBezTo>
                      <a:pt x="2732" y="25"/>
                      <a:pt x="2541" y="1"/>
                      <a:pt x="2364" y="1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2871875" y="535350"/>
                <a:ext cx="110125" cy="103575"/>
              </a:xfrm>
              <a:custGeom>
                <a:rect b="b" l="l" r="r" t="t"/>
                <a:pathLst>
                  <a:path extrusionOk="0" h="4143" w="4405">
                    <a:moveTo>
                      <a:pt x="1821" y="0"/>
                    </a:moveTo>
                    <a:cubicBezTo>
                      <a:pt x="0" y="734"/>
                      <a:pt x="735" y="2584"/>
                      <a:pt x="1087" y="2936"/>
                    </a:cubicBezTo>
                    <a:cubicBezTo>
                      <a:pt x="1401" y="3540"/>
                      <a:pt x="2687" y="4143"/>
                      <a:pt x="3346" y="4143"/>
                    </a:cubicBezTo>
                    <a:cubicBezTo>
                      <a:pt x="3489" y="4143"/>
                      <a:pt x="3603" y="4115"/>
                      <a:pt x="3671" y="4052"/>
                    </a:cubicBezTo>
                    <a:cubicBezTo>
                      <a:pt x="4023" y="3318"/>
                      <a:pt x="4023" y="2936"/>
                      <a:pt x="4405" y="2202"/>
                    </a:cubicBezTo>
                    <a:cubicBezTo>
                      <a:pt x="4405" y="1468"/>
                      <a:pt x="4023" y="1116"/>
                      <a:pt x="3289" y="734"/>
                    </a:cubicBezTo>
                    <a:cubicBezTo>
                      <a:pt x="2203" y="382"/>
                      <a:pt x="1821" y="0"/>
                      <a:pt x="18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>
                <a:off x="2633300" y="627100"/>
                <a:ext cx="330350" cy="330350"/>
              </a:xfrm>
              <a:custGeom>
                <a:rect b="b" l="l" r="r" t="t"/>
                <a:pathLst>
                  <a:path extrusionOk="0" h="13214" w="13214">
                    <a:moveTo>
                      <a:pt x="10278" y="0"/>
                    </a:moveTo>
                    <a:cubicBezTo>
                      <a:pt x="9543" y="0"/>
                      <a:pt x="8428" y="382"/>
                      <a:pt x="6607" y="2202"/>
                    </a:cubicBezTo>
                    <a:cubicBezTo>
                      <a:pt x="4758" y="4052"/>
                      <a:pt x="2937" y="5139"/>
                      <a:pt x="1821" y="6607"/>
                    </a:cubicBezTo>
                    <a:cubicBezTo>
                      <a:pt x="735" y="8075"/>
                      <a:pt x="1087" y="8809"/>
                      <a:pt x="1087" y="8809"/>
                    </a:cubicBezTo>
                    <a:lnTo>
                      <a:pt x="1" y="9191"/>
                    </a:lnTo>
                    <a:lnTo>
                      <a:pt x="4758" y="13213"/>
                    </a:lnTo>
                    <a:cubicBezTo>
                      <a:pt x="4758" y="13213"/>
                      <a:pt x="6226" y="11745"/>
                      <a:pt x="6960" y="11393"/>
                    </a:cubicBezTo>
                    <a:cubicBezTo>
                      <a:pt x="7694" y="10659"/>
                      <a:pt x="13214" y="5139"/>
                      <a:pt x="13214" y="3318"/>
                    </a:cubicBezTo>
                    <a:cubicBezTo>
                      <a:pt x="13214" y="1850"/>
                      <a:pt x="10278" y="0"/>
                      <a:pt x="102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>
                <a:off x="2825625" y="691700"/>
                <a:ext cx="275300" cy="339150"/>
              </a:xfrm>
              <a:custGeom>
                <a:rect b="b" l="l" r="r" t="t"/>
                <a:pathLst>
                  <a:path extrusionOk="0" h="13566" w="11012">
                    <a:moveTo>
                      <a:pt x="2585" y="0"/>
                    </a:moveTo>
                    <a:cubicBezTo>
                      <a:pt x="1" y="0"/>
                      <a:pt x="382" y="2936"/>
                      <a:pt x="1116" y="4757"/>
                    </a:cubicBezTo>
                    <a:cubicBezTo>
                      <a:pt x="1850" y="6607"/>
                      <a:pt x="2937" y="11363"/>
                      <a:pt x="4405" y="12479"/>
                    </a:cubicBezTo>
                    <a:cubicBezTo>
                      <a:pt x="5873" y="13565"/>
                      <a:pt x="11011" y="13565"/>
                      <a:pt x="11011" y="13565"/>
                    </a:cubicBezTo>
                    <a:lnTo>
                      <a:pt x="11011" y="11363"/>
                    </a:lnTo>
                    <a:lnTo>
                      <a:pt x="6607" y="9895"/>
                    </a:lnTo>
                    <a:cubicBezTo>
                      <a:pt x="6607" y="9895"/>
                      <a:pt x="6255" y="8427"/>
                      <a:pt x="5521" y="5872"/>
                    </a:cubicBezTo>
                    <a:cubicBezTo>
                      <a:pt x="5139" y="3289"/>
                      <a:pt x="4405" y="0"/>
                      <a:pt x="25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2" name="Google Shape;532;p38"/>
            <p:cNvGrpSpPr/>
            <p:nvPr/>
          </p:nvGrpSpPr>
          <p:grpSpPr>
            <a:xfrm>
              <a:off x="775064" y="4332183"/>
              <a:ext cx="948523" cy="570184"/>
              <a:chOff x="1145775" y="1363075"/>
              <a:chExt cx="5322800" cy="3172975"/>
            </a:xfrm>
          </p:grpSpPr>
          <p:sp>
            <p:nvSpPr>
              <p:cNvPr id="533" name="Google Shape;533;p38"/>
              <p:cNvSpPr/>
              <p:nvPr/>
            </p:nvSpPr>
            <p:spPr>
              <a:xfrm>
                <a:off x="1218500" y="3139975"/>
                <a:ext cx="1325225" cy="1325375"/>
              </a:xfrm>
              <a:custGeom>
                <a:rect b="b" l="l" r="r" t="t"/>
                <a:pathLst>
                  <a:path extrusionOk="0" h="53015" w="53009">
                    <a:moveTo>
                      <a:pt x="26545" y="1339"/>
                    </a:moveTo>
                    <a:cubicBezTo>
                      <a:pt x="40367" y="1339"/>
                      <a:pt x="51676" y="12648"/>
                      <a:pt x="51676" y="26470"/>
                    </a:cubicBezTo>
                    <a:cubicBezTo>
                      <a:pt x="51676" y="40368"/>
                      <a:pt x="40367" y="51601"/>
                      <a:pt x="26545" y="51601"/>
                    </a:cubicBezTo>
                    <a:cubicBezTo>
                      <a:pt x="12641" y="51601"/>
                      <a:pt x="1332" y="40368"/>
                      <a:pt x="1332" y="26470"/>
                    </a:cubicBezTo>
                    <a:cubicBezTo>
                      <a:pt x="1332" y="12648"/>
                      <a:pt x="12641" y="1339"/>
                      <a:pt x="26545" y="1339"/>
                    </a:cubicBezTo>
                    <a:close/>
                    <a:moveTo>
                      <a:pt x="26545" y="1"/>
                    </a:moveTo>
                    <a:cubicBezTo>
                      <a:pt x="11856" y="1"/>
                      <a:pt x="0" y="11863"/>
                      <a:pt x="0" y="26470"/>
                    </a:cubicBezTo>
                    <a:cubicBezTo>
                      <a:pt x="0" y="41153"/>
                      <a:pt x="11856" y="53015"/>
                      <a:pt x="26545" y="53015"/>
                    </a:cubicBezTo>
                    <a:cubicBezTo>
                      <a:pt x="41153" y="53015"/>
                      <a:pt x="53008" y="41153"/>
                      <a:pt x="53008" y="26470"/>
                    </a:cubicBezTo>
                    <a:cubicBezTo>
                      <a:pt x="53008" y="11863"/>
                      <a:pt x="41153" y="1"/>
                      <a:pt x="265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>
                <a:off x="1145775" y="3067400"/>
                <a:ext cx="1470675" cy="1468650"/>
              </a:xfrm>
              <a:custGeom>
                <a:rect b="b" l="l" r="r" t="t"/>
                <a:pathLst>
                  <a:path extrusionOk="0" h="58746" w="58827">
                    <a:moveTo>
                      <a:pt x="29454" y="2985"/>
                    </a:moveTo>
                    <a:cubicBezTo>
                      <a:pt x="43980" y="2985"/>
                      <a:pt x="55842" y="14841"/>
                      <a:pt x="55842" y="29373"/>
                    </a:cubicBezTo>
                    <a:cubicBezTo>
                      <a:pt x="55842" y="43981"/>
                      <a:pt x="43980" y="55836"/>
                      <a:pt x="29454" y="55836"/>
                    </a:cubicBezTo>
                    <a:cubicBezTo>
                      <a:pt x="14847" y="55836"/>
                      <a:pt x="2985" y="43981"/>
                      <a:pt x="2985" y="29373"/>
                    </a:cubicBezTo>
                    <a:cubicBezTo>
                      <a:pt x="2985" y="14841"/>
                      <a:pt x="14847" y="2985"/>
                      <a:pt x="29454" y="2985"/>
                    </a:cubicBezTo>
                    <a:close/>
                    <a:moveTo>
                      <a:pt x="29454" y="1"/>
                    </a:moveTo>
                    <a:cubicBezTo>
                      <a:pt x="13194" y="1"/>
                      <a:pt x="0" y="13195"/>
                      <a:pt x="0" y="29373"/>
                    </a:cubicBezTo>
                    <a:cubicBezTo>
                      <a:pt x="0" y="45627"/>
                      <a:pt x="13194" y="58745"/>
                      <a:pt x="29454" y="58745"/>
                    </a:cubicBezTo>
                    <a:cubicBezTo>
                      <a:pt x="45632" y="58745"/>
                      <a:pt x="58826" y="45627"/>
                      <a:pt x="58826" y="29373"/>
                    </a:cubicBezTo>
                    <a:cubicBezTo>
                      <a:pt x="58826" y="13195"/>
                      <a:pt x="45632" y="1"/>
                      <a:pt x="294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>
                <a:off x="5070625" y="3139975"/>
                <a:ext cx="1327275" cy="1325375"/>
              </a:xfrm>
              <a:custGeom>
                <a:rect b="b" l="l" r="r" t="t"/>
                <a:pathLst>
                  <a:path extrusionOk="0" h="53015" w="53091">
                    <a:moveTo>
                      <a:pt x="26545" y="1339"/>
                    </a:moveTo>
                    <a:cubicBezTo>
                      <a:pt x="40443" y="1339"/>
                      <a:pt x="51677" y="12648"/>
                      <a:pt x="51677" y="26470"/>
                    </a:cubicBezTo>
                    <a:cubicBezTo>
                      <a:pt x="51677" y="40368"/>
                      <a:pt x="40443" y="51601"/>
                      <a:pt x="26545" y="51601"/>
                    </a:cubicBezTo>
                    <a:cubicBezTo>
                      <a:pt x="12723" y="51601"/>
                      <a:pt x="1414" y="40368"/>
                      <a:pt x="1414" y="26470"/>
                    </a:cubicBezTo>
                    <a:cubicBezTo>
                      <a:pt x="1414" y="12648"/>
                      <a:pt x="12723" y="1339"/>
                      <a:pt x="26545" y="1339"/>
                    </a:cubicBezTo>
                    <a:close/>
                    <a:moveTo>
                      <a:pt x="26545" y="1"/>
                    </a:moveTo>
                    <a:cubicBezTo>
                      <a:pt x="11938" y="1"/>
                      <a:pt x="1" y="11863"/>
                      <a:pt x="1" y="26470"/>
                    </a:cubicBezTo>
                    <a:cubicBezTo>
                      <a:pt x="1" y="41153"/>
                      <a:pt x="11938" y="53015"/>
                      <a:pt x="26545" y="53015"/>
                    </a:cubicBezTo>
                    <a:cubicBezTo>
                      <a:pt x="41228" y="53015"/>
                      <a:pt x="53090" y="41153"/>
                      <a:pt x="53090" y="26470"/>
                    </a:cubicBezTo>
                    <a:cubicBezTo>
                      <a:pt x="53090" y="11863"/>
                      <a:pt x="41228" y="1"/>
                      <a:pt x="265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>
                <a:off x="4999950" y="3067400"/>
                <a:ext cx="1468625" cy="1468650"/>
              </a:xfrm>
              <a:custGeom>
                <a:rect b="b" l="l" r="r" t="t"/>
                <a:pathLst>
                  <a:path extrusionOk="0" h="58746" w="58745">
                    <a:moveTo>
                      <a:pt x="29372" y="2985"/>
                    </a:moveTo>
                    <a:cubicBezTo>
                      <a:pt x="43980" y="2985"/>
                      <a:pt x="55835" y="14841"/>
                      <a:pt x="55835" y="29373"/>
                    </a:cubicBezTo>
                    <a:cubicBezTo>
                      <a:pt x="55835" y="43981"/>
                      <a:pt x="43980" y="55836"/>
                      <a:pt x="29372" y="55836"/>
                    </a:cubicBezTo>
                    <a:cubicBezTo>
                      <a:pt x="14840" y="55836"/>
                      <a:pt x="2985" y="43981"/>
                      <a:pt x="2985" y="29373"/>
                    </a:cubicBezTo>
                    <a:cubicBezTo>
                      <a:pt x="2985" y="14841"/>
                      <a:pt x="14840" y="2985"/>
                      <a:pt x="29372" y="2985"/>
                    </a:cubicBezTo>
                    <a:close/>
                    <a:moveTo>
                      <a:pt x="29372" y="1"/>
                    </a:moveTo>
                    <a:cubicBezTo>
                      <a:pt x="13194" y="1"/>
                      <a:pt x="0" y="13195"/>
                      <a:pt x="0" y="29373"/>
                    </a:cubicBezTo>
                    <a:cubicBezTo>
                      <a:pt x="0" y="45627"/>
                      <a:pt x="13194" y="58745"/>
                      <a:pt x="29372" y="58745"/>
                    </a:cubicBezTo>
                    <a:cubicBezTo>
                      <a:pt x="45626" y="58745"/>
                      <a:pt x="58744" y="45627"/>
                      <a:pt x="58744" y="29373"/>
                    </a:cubicBezTo>
                    <a:cubicBezTo>
                      <a:pt x="58744" y="13195"/>
                      <a:pt x="45626" y="1"/>
                      <a:pt x="293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>
                <a:off x="4473775" y="3458050"/>
                <a:ext cx="164925" cy="349500"/>
              </a:xfrm>
              <a:custGeom>
                <a:rect b="b" l="l" r="r" t="t"/>
                <a:pathLst>
                  <a:path extrusionOk="0" h="13980" w="6597">
                    <a:moveTo>
                      <a:pt x="5573" y="0"/>
                    </a:moveTo>
                    <a:lnTo>
                      <a:pt x="0" y="13590"/>
                    </a:lnTo>
                    <a:lnTo>
                      <a:pt x="1018" y="13979"/>
                    </a:lnTo>
                    <a:lnTo>
                      <a:pt x="6597" y="471"/>
                    </a:lnTo>
                    <a:lnTo>
                      <a:pt x="55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>
                <a:off x="4520875" y="3442325"/>
                <a:ext cx="206100" cy="43225"/>
              </a:xfrm>
              <a:custGeom>
                <a:rect b="b" l="l" r="r" t="t"/>
                <a:pathLst>
                  <a:path extrusionOk="0" h="1729" w="8244">
                    <a:moveTo>
                      <a:pt x="1" y="1"/>
                    </a:moveTo>
                    <a:lnTo>
                      <a:pt x="1" y="1729"/>
                    </a:lnTo>
                    <a:lnTo>
                      <a:pt x="8244" y="1729"/>
                    </a:lnTo>
                    <a:lnTo>
                      <a:pt x="82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>
                <a:off x="5643925" y="3713275"/>
                <a:ext cx="180650" cy="178775"/>
              </a:xfrm>
              <a:custGeom>
                <a:rect b="b" l="l" r="r" t="t"/>
                <a:pathLst>
                  <a:path extrusionOk="0" h="7151" w="7226">
                    <a:moveTo>
                      <a:pt x="3613" y="1"/>
                    </a:moveTo>
                    <a:cubicBezTo>
                      <a:pt x="1647" y="1"/>
                      <a:pt x="1" y="1572"/>
                      <a:pt x="1" y="3538"/>
                    </a:cubicBezTo>
                    <a:cubicBezTo>
                      <a:pt x="1" y="5580"/>
                      <a:pt x="1647" y="7151"/>
                      <a:pt x="3613" y="7151"/>
                    </a:cubicBezTo>
                    <a:cubicBezTo>
                      <a:pt x="5655" y="7151"/>
                      <a:pt x="7226" y="5580"/>
                      <a:pt x="7226" y="3538"/>
                    </a:cubicBezTo>
                    <a:cubicBezTo>
                      <a:pt x="7226" y="1572"/>
                      <a:pt x="5655" y="1"/>
                      <a:pt x="36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>
                <a:off x="3142600" y="3458050"/>
                <a:ext cx="166825" cy="349500"/>
              </a:xfrm>
              <a:custGeom>
                <a:rect b="b" l="l" r="r" t="t"/>
                <a:pathLst>
                  <a:path extrusionOk="0" h="13980" w="6673">
                    <a:moveTo>
                      <a:pt x="5655" y="0"/>
                    </a:moveTo>
                    <a:lnTo>
                      <a:pt x="0" y="13590"/>
                    </a:lnTo>
                    <a:lnTo>
                      <a:pt x="1100" y="13979"/>
                    </a:lnTo>
                    <a:lnTo>
                      <a:pt x="6673" y="471"/>
                    </a:lnTo>
                    <a:lnTo>
                      <a:pt x="5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>
                <a:off x="3189725" y="3442325"/>
                <a:ext cx="208125" cy="43225"/>
              </a:xfrm>
              <a:custGeom>
                <a:rect b="b" l="l" r="r" t="t"/>
                <a:pathLst>
                  <a:path extrusionOk="0" h="1729" w="8325">
                    <a:moveTo>
                      <a:pt x="0" y="1"/>
                    </a:moveTo>
                    <a:lnTo>
                      <a:pt x="0" y="1729"/>
                    </a:lnTo>
                    <a:lnTo>
                      <a:pt x="8325" y="1729"/>
                    </a:lnTo>
                    <a:lnTo>
                      <a:pt x="83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>
                <a:off x="3225050" y="3240200"/>
                <a:ext cx="196375" cy="201725"/>
              </a:xfrm>
              <a:custGeom>
                <a:rect b="b" l="l" r="r" t="t"/>
                <a:pathLst>
                  <a:path extrusionOk="0" h="8069" w="7855">
                    <a:moveTo>
                      <a:pt x="1886" y="0"/>
                    </a:moveTo>
                    <a:lnTo>
                      <a:pt x="1" y="7929"/>
                    </a:lnTo>
                    <a:cubicBezTo>
                      <a:pt x="1" y="7929"/>
                      <a:pt x="3455" y="8069"/>
                      <a:pt x="5758" y="8069"/>
                    </a:cubicBezTo>
                    <a:cubicBezTo>
                      <a:pt x="6909" y="8069"/>
                      <a:pt x="7773" y="8034"/>
                      <a:pt x="7773" y="7929"/>
                    </a:cubicBezTo>
                    <a:cubicBezTo>
                      <a:pt x="7854" y="7539"/>
                      <a:pt x="4474" y="6911"/>
                      <a:pt x="3689" y="5812"/>
                    </a:cubicBezTo>
                    <a:cubicBezTo>
                      <a:pt x="2828" y="4788"/>
                      <a:pt x="5260" y="232"/>
                      <a:pt x="5260" y="232"/>
                    </a:cubicBez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>
                <a:off x="2834275" y="2417450"/>
                <a:ext cx="738250" cy="867850"/>
              </a:xfrm>
              <a:custGeom>
                <a:rect b="b" l="l" r="r" t="t"/>
                <a:pathLst>
                  <a:path extrusionOk="0" h="34714" w="29530">
                    <a:moveTo>
                      <a:pt x="3223" y="1"/>
                    </a:moveTo>
                    <a:lnTo>
                      <a:pt x="0" y="12409"/>
                    </a:lnTo>
                    <a:lnTo>
                      <a:pt x="19634" y="20106"/>
                    </a:lnTo>
                    <a:lnTo>
                      <a:pt x="14375" y="34713"/>
                    </a:lnTo>
                    <a:lnTo>
                      <a:pt x="21286" y="34713"/>
                    </a:lnTo>
                    <a:cubicBezTo>
                      <a:pt x="21286" y="34713"/>
                      <a:pt x="29529" y="19402"/>
                      <a:pt x="25446" y="14062"/>
                    </a:cubicBezTo>
                    <a:cubicBezTo>
                      <a:pt x="21443" y="8640"/>
                      <a:pt x="3223" y="1"/>
                      <a:pt x="32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>
                <a:off x="4556225" y="3328450"/>
                <a:ext cx="268925" cy="113900"/>
              </a:xfrm>
              <a:custGeom>
                <a:rect b="b" l="l" r="r" t="t"/>
                <a:pathLst>
                  <a:path extrusionOk="0" h="4556" w="10757">
                    <a:moveTo>
                      <a:pt x="2828" y="1"/>
                    </a:moveTo>
                    <a:lnTo>
                      <a:pt x="1" y="4556"/>
                    </a:lnTo>
                    <a:lnTo>
                      <a:pt x="10757" y="4556"/>
                    </a:lnTo>
                    <a:cubicBezTo>
                      <a:pt x="10757" y="4556"/>
                      <a:pt x="6126" y="3456"/>
                      <a:pt x="5498" y="2828"/>
                    </a:cubicBezTo>
                    <a:cubicBezTo>
                      <a:pt x="4870" y="2282"/>
                      <a:pt x="6283" y="1"/>
                      <a:pt x="6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>
                <a:off x="4218525" y="2458775"/>
                <a:ext cx="905050" cy="903175"/>
              </a:xfrm>
              <a:custGeom>
                <a:rect b="b" l="l" r="r" t="t"/>
                <a:pathLst>
                  <a:path extrusionOk="0" h="36127" w="36202">
                    <a:moveTo>
                      <a:pt x="1" y="0"/>
                    </a:moveTo>
                    <a:lnTo>
                      <a:pt x="3613" y="14136"/>
                    </a:lnTo>
                    <a:lnTo>
                      <a:pt x="24108" y="17824"/>
                    </a:lnTo>
                    <a:lnTo>
                      <a:pt x="15312" y="36126"/>
                    </a:lnTo>
                    <a:lnTo>
                      <a:pt x="19634" y="36126"/>
                    </a:lnTo>
                    <a:cubicBezTo>
                      <a:pt x="19634" y="36126"/>
                      <a:pt x="30786" y="25364"/>
                      <a:pt x="33532" y="16964"/>
                    </a:cubicBezTo>
                    <a:cubicBezTo>
                      <a:pt x="36202" y="8482"/>
                      <a:pt x="12170" y="4631"/>
                      <a:pt x="12170" y="4631"/>
                    </a:cubicBezTo>
                    <a:lnTo>
                      <a:pt x="98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>
                <a:off x="4218525" y="2458775"/>
                <a:ext cx="663650" cy="400550"/>
              </a:xfrm>
              <a:custGeom>
                <a:rect b="b" l="l" r="r" t="t"/>
                <a:pathLst>
                  <a:path extrusionOk="0" h="16022" w="26546">
                    <a:moveTo>
                      <a:pt x="1" y="0"/>
                    </a:moveTo>
                    <a:lnTo>
                      <a:pt x="3613" y="14136"/>
                    </a:lnTo>
                    <a:lnTo>
                      <a:pt x="14137" y="16021"/>
                    </a:lnTo>
                    <a:lnTo>
                      <a:pt x="26545" y="8714"/>
                    </a:lnTo>
                    <a:cubicBezTo>
                      <a:pt x="20262" y="5969"/>
                      <a:pt x="12170" y="4631"/>
                      <a:pt x="12170" y="4631"/>
                    </a:cubicBezTo>
                    <a:lnTo>
                      <a:pt x="98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2834275" y="2417450"/>
                <a:ext cx="559650" cy="420200"/>
              </a:xfrm>
              <a:custGeom>
                <a:rect b="b" l="l" r="r" t="t"/>
                <a:pathLst>
                  <a:path extrusionOk="0" h="16808" w="22386">
                    <a:moveTo>
                      <a:pt x="3223" y="1"/>
                    </a:moveTo>
                    <a:lnTo>
                      <a:pt x="0" y="12409"/>
                    </a:lnTo>
                    <a:lnTo>
                      <a:pt x="11234" y="16807"/>
                    </a:lnTo>
                    <a:lnTo>
                      <a:pt x="22386" y="11077"/>
                    </a:lnTo>
                    <a:cubicBezTo>
                      <a:pt x="15789" y="5969"/>
                      <a:pt x="3223" y="1"/>
                      <a:pt x="32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1825100" y="2776825"/>
                <a:ext cx="3655825" cy="1073925"/>
              </a:xfrm>
              <a:custGeom>
                <a:rect b="b" l="l" r="r" t="t"/>
                <a:pathLst>
                  <a:path extrusionOk="0" h="42957" w="146233">
                    <a:moveTo>
                      <a:pt x="144272" y="1"/>
                    </a:moveTo>
                    <a:lnTo>
                      <a:pt x="41781" y="3299"/>
                    </a:lnTo>
                    <a:cubicBezTo>
                      <a:pt x="41467" y="3299"/>
                      <a:pt x="41153" y="3456"/>
                      <a:pt x="40920" y="3689"/>
                    </a:cubicBezTo>
                    <a:lnTo>
                      <a:pt x="553" y="40600"/>
                    </a:lnTo>
                    <a:cubicBezTo>
                      <a:pt x="158" y="40996"/>
                      <a:pt x="0" y="41624"/>
                      <a:pt x="239" y="42096"/>
                    </a:cubicBezTo>
                    <a:cubicBezTo>
                      <a:pt x="472" y="42642"/>
                      <a:pt x="943" y="42956"/>
                      <a:pt x="1496" y="42956"/>
                    </a:cubicBezTo>
                    <a:lnTo>
                      <a:pt x="102963" y="42956"/>
                    </a:lnTo>
                    <a:cubicBezTo>
                      <a:pt x="103277" y="42956"/>
                      <a:pt x="103591" y="42881"/>
                      <a:pt x="103823" y="42642"/>
                    </a:cubicBezTo>
                    <a:lnTo>
                      <a:pt x="145604" y="6284"/>
                    </a:lnTo>
                    <a:cubicBezTo>
                      <a:pt x="146157" y="5812"/>
                      <a:pt x="146232" y="4945"/>
                      <a:pt x="145761" y="4399"/>
                    </a:cubicBezTo>
                    <a:cubicBezTo>
                      <a:pt x="145457" y="4091"/>
                      <a:pt x="145053" y="3931"/>
                      <a:pt x="144661" y="3931"/>
                    </a:cubicBezTo>
                    <a:cubicBezTo>
                      <a:pt x="144349" y="3931"/>
                      <a:pt x="144043" y="4033"/>
                      <a:pt x="143801" y="4242"/>
                    </a:cubicBezTo>
                    <a:lnTo>
                      <a:pt x="102410" y="40286"/>
                    </a:lnTo>
                    <a:lnTo>
                      <a:pt x="5027" y="40286"/>
                    </a:lnTo>
                    <a:lnTo>
                      <a:pt x="42334" y="5969"/>
                    </a:lnTo>
                    <a:lnTo>
                      <a:pt x="144347" y="2746"/>
                    </a:lnTo>
                    <a:cubicBezTo>
                      <a:pt x="145133" y="2671"/>
                      <a:pt x="145761" y="2043"/>
                      <a:pt x="145686" y="1333"/>
                    </a:cubicBezTo>
                    <a:cubicBezTo>
                      <a:pt x="145686" y="547"/>
                      <a:pt x="145057" y="1"/>
                      <a:pt x="144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3187675" y="2886250"/>
                <a:ext cx="1091650" cy="950825"/>
              </a:xfrm>
              <a:custGeom>
                <a:rect b="b" l="l" r="r" t="t"/>
                <a:pathLst>
                  <a:path extrusionOk="0" h="38033" w="43666">
                    <a:moveTo>
                      <a:pt x="42131" y="0"/>
                    </a:moveTo>
                    <a:cubicBezTo>
                      <a:pt x="41811" y="0"/>
                      <a:pt x="41488" y="117"/>
                      <a:pt x="41235" y="336"/>
                    </a:cubicBezTo>
                    <a:lnTo>
                      <a:pt x="629" y="35595"/>
                    </a:lnTo>
                    <a:cubicBezTo>
                      <a:pt x="82" y="36148"/>
                      <a:pt x="1" y="37009"/>
                      <a:pt x="472" y="37561"/>
                    </a:cubicBezTo>
                    <a:cubicBezTo>
                      <a:pt x="786" y="37876"/>
                      <a:pt x="1182" y="38033"/>
                      <a:pt x="1496" y="38033"/>
                    </a:cubicBezTo>
                    <a:cubicBezTo>
                      <a:pt x="1810" y="38033"/>
                      <a:pt x="2124" y="37876"/>
                      <a:pt x="2438" y="37719"/>
                    </a:cubicBezTo>
                    <a:lnTo>
                      <a:pt x="43038" y="2378"/>
                    </a:lnTo>
                    <a:cubicBezTo>
                      <a:pt x="43591" y="1907"/>
                      <a:pt x="43666" y="1040"/>
                      <a:pt x="43119" y="493"/>
                    </a:cubicBezTo>
                    <a:cubicBezTo>
                      <a:pt x="42867" y="156"/>
                      <a:pt x="42501" y="0"/>
                      <a:pt x="42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>
                <a:off x="4179250" y="2778350"/>
                <a:ext cx="333800" cy="1013500"/>
              </a:xfrm>
              <a:custGeom>
                <a:rect b="b" l="l" r="r" t="t"/>
                <a:pathLst>
                  <a:path extrusionOk="0" h="40540" w="13352">
                    <a:moveTo>
                      <a:pt x="753" y="1"/>
                    </a:moveTo>
                    <a:cubicBezTo>
                      <a:pt x="711" y="1"/>
                      <a:pt x="669" y="5"/>
                      <a:pt x="629" y="15"/>
                    </a:cubicBezTo>
                    <a:cubicBezTo>
                      <a:pt x="233" y="172"/>
                      <a:pt x="1" y="568"/>
                      <a:pt x="158" y="882"/>
                    </a:cubicBezTo>
                    <a:lnTo>
                      <a:pt x="11938" y="40068"/>
                    </a:lnTo>
                    <a:cubicBezTo>
                      <a:pt x="12014" y="40382"/>
                      <a:pt x="12328" y="40539"/>
                      <a:pt x="12566" y="40539"/>
                    </a:cubicBezTo>
                    <a:lnTo>
                      <a:pt x="12799" y="40539"/>
                    </a:lnTo>
                    <a:cubicBezTo>
                      <a:pt x="13195" y="40464"/>
                      <a:pt x="13352" y="40068"/>
                      <a:pt x="13270" y="39678"/>
                    </a:cubicBezTo>
                    <a:lnTo>
                      <a:pt x="1490" y="486"/>
                    </a:lnTo>
                    <a:cubicBezTo>
                      <a:pt x="1353" y="213"/>
                      <a:pt x="1040" y="1"/>
                      <a:pt x="753" y="1"/>
                    </a:cubicBezTo>
                    <a:close/>
                  </a:path>
                </a:pathLst>
              </a:custGeom>
              <a:solidFill>
                <a:srgbClr val="016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>
                <a:off x="5315975" y="2409600"/>
                <a:ext cx="447675" cy="1400000"/>
              </a:xfrm>
              <a:custGeom>
                <a:rect b="b" l="l" r="r" t="t"/>
                <a:pathLst>
                  <a:path extrusionOk="0" h="56000" w="17907">
                    <a:moveTo>
                      <a:pt x="5341" y="1"/>
                    </a:moveTo>
                    <a:cubicBezTo>
                      <a:pt x="3695" y="1"/>
                      <a:pt x="2199" y="786"/>
                      <a:pt x="1257" y="2043"/>
                    </a:cubicBezTo>
                    <a:cubicBezTo>
                      <a:pt x="314" y="3381"/>
                      <a:pt x="0" y="4951"/>
                      <a:pt x="472" y="6522"/>
                    </a:cubicBezTo>
                    <a:lnTo>
                      <a:pt x="15161" y="55057"/>
                    </a:lnTo>
                    <a:cubicBezTo>
                      <a:pt x="15318" y="55603"/>
                      <a:pt x="15864" y="55999"/>
                      <a:pt x="16417" y="55999"/>
                    </a:cubicBezTo>
                    <a:cubicBezTo>
                      <a:pt x="16574" y="55999"/>
                      <a:pt x="16650" y="55999"/>
                      <a:pt x="16807" y="55917"/>
                    </a:cubicBezTo>
                    <a:cubicBezTo>
                      <a:pt x="17517" y="55685"/>
                      <a:pt x="17906" y="54975"/>
                      <a:pt x="17749" y="54271"/>
                    </a:cubicBezTo>
                    <a:lnTo>
                      <a:pt x="3142" y="5737"/>
                    </a:lnTo>
                    <a:cubicBezTo>
                      <a:pt x="2909" y="5027"/>
                      <a:pt x="2985" y="4242"/>
                      <a:pt x="3456" y="3695"/>
                    </a:cubicBezTo>
                    <a:cubicBezTo>
                      <a:pt x="3927" y="3067"/>
                      <a:pt x="4555" y="2752"/>
                      <a:pt x="5341" y="2752"/>
                    </a:cubicBezTo>
                    <a:lnTo>
                      <a:pt x="11623" y="2752"/>
                    </a:lnTo>
                    <a:cubicBezTo>
                      <a:pt x="11938" y="2752"/>
                      <a:pt x="12176" y="2985"/>
                      <a:pt x="12176" y="3067"/>
                    </a:cubicBezTo>
                    <a:cubicBezTo>
                      <a:pt x="12252" y="3224"/>
                      <a:pt x="12409" y="3456"/>
                      <a:pt x="12176" y="3770"/>
                    </a:cubicBezTo>
                    <a:lnTo>
                      <a:pt x="9506" y="8564"/>
                    </a:lnTo>
                    <a:cubicBezTo>
                      <a:pt x="9192" y="9268"/>
                      <a:pt x="9425" y="10053"/>
                      <a:pt x="10053" y="10449"/>
                    </a:cubicBezTo>
                    <a:cubicBezTo>
                      <a:pt x="10267" y="10567"/>
                      <a:pt x="10489" y="10620"/>
                      <a:pt x="10704" y="10620"/>
                    </a:cubicBezTo>
                    <a:cubicBezTo>
                      <a:pt x="11201" y="10620"/>
                      <a:pt x="11666" y="10335"/>
                      <a:pt x="11938" y="9896"/>
                    </a:cubicBezTo>
                    <a:lnTo>
                      <a:pt x="14608" y="5027"/>
                    </a:lnTo>
                    <a:cubicBezTo>
                      <a:pt x="15161" y="4009"/>
                      <a:pt x="15161" y="2752"/>
                      <a:pt x="14532" y="1728"/>
                    </a:cubicBezTo>
                    <a:cubicBezTo>
                      <a:pt x="13904" y="629"/>
                      <a:pt x="12805" y="1"/>
                      <a:pt x="116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8"/>
              <p:cNvSpPr/>
              <p:nvPr/>
            </p:nvSpPr>
            <p:spPr>
              <a:xfrm>
                <a:off x="3729575" y="2451125"/>
                <a:ext cx="184575" cy="429700"/>
              </a:xfrm>
              <a:custGeom>
                <a:rect b="b" l="l" r="r" t="t"/>
                <a:pathLst>
                  <a:path extrusionOk="0" h="17188" w="7383">
                    <a:moveTo>
                      <a:pt x="1593" y="0"/>
                    </a:moveTo>
                    <a:cubicBezTo>
                      <a:pt x="1458" y="0"/>
                      <a:pt x="1319" y="22"/>
                      <a:pt x="1181" y="67"/>
                    </a:cubicBezTo>
                    <a:cubicBezTo>
                      <a:pt x="396" y="306"/>
                      <a:pt x="0" y="1010"/>
                      <a:pt x="239" y="1720"/>
                    </a:cubicBezTo>
                    <a:lnTo>
                      <a:pt x="4555" y="16170"/>
                    </a:lnTo>
                    <a:cubicBezTo>
                      <a:pt x="4794" y="16798"/>
                      <a:pt x="5341" y="17188"/>
                      <a:pt x="5893" y="17188"/>
                    </a:cubicBezTo>
                    <a:cubicBezTo>
                      <a:pt x="6051" y="17188"/>
                      <a:pt x="6126" y="17113"/>
                      <a:pt x="6283" y="17113"/>
                    </a:cubicBezTo>
                    <a:cubicBezTo>
                      <a:pt x="6993" y="16874"/>
                      <a:pt x="7382" y="16170"/>
                      <a:pt x="7225" y="15385"/>
                    </a:cubicBezTo>
                    <a:lnTo>
                      <a:pt x="2827" y="934"/>
                    </a:lnTo>
                    <a:cubicBezTo>
                      <a:pt x="2641" y="364"/>
                      <a:pt x="2145" y="0"/>
                      <a:pt x="1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8"/>
              <p:cNvSpPr/>
              <p:nvPr/>
            </p:nvSpPr>
            <p:spPr>
              <a:xfrm>
                <a:off x="4261725" y="4121675"/>
                <a:ext cx="208125" cy="43200"/>
              </a:xfrm>
              <a:custGeom>
                <a:rect b="b" l="l" r="r" t="t"/>
                <a:pathLst>
                  <a:path extrusionOk="0" h="1728" w="8325">
                    <a:moveTo>
                      <a:pt x="0" y="0"/>
                    </a:moveTo>
                    <a:lnTo>
                      <a:pt x="0" y="1728"/>
                    </a:lnTo>
                    <a:lnTo>
                      <a:pt x="8325" y="1728"/>
                    </a:lnTo>
                    <a:lnTo>
                      <a:pt x="83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8"/>
              <p:cNvSpPr/>
              <p:nvPr/>
            </p:nvSpPr>
            <p:spPr>
              <a:xfrm>
                <a:off x="4289200" y="3605375"/>
                <a:ext cx="394600" cy="394575"/>
              </a:xfrm>
              <a:custGeom>
                <a:rect b="b" l="l" r="r" t="t"/>
                <a:pathLst>
                  <a:path extrusionOk="0" h="15783" w="15784">
                    <a:moveTo>
                      <a:pt x="7930" y="1"/>
                    </a:moveTo>
                    <a:cubicBezTo>
                      <a:pt x="3532" y="1"/>
                      <a:pt x="1" y="3531"/>
                      <a:pt x="1" y="7854"/>
                    </a:cubicBezTo>
                    <a:cubicBezTo>
                      <a:pt x="1" y="12252"/>
                      <a:pt x="3532" y="15783"/>
                      <a:pt x="7930" y="15783"/>
                    </a:cubicBezTo>
                    <a:cubicBezTo>
                      <a:pt x="12252" y="15783"/>
                      <a:pt x="15783" y="12252"/>
                      <a:pt x="15783" y="7854"/>
                    </a:cubicBezTo>
                    <a:cubicBezTo>
                      <a:pt x="15783" y="3531"/>
                      <a:pt x="12252" y="1"/>
                      <a:pt x="79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8"/>
              <p:cNvSpPr/>
              <p:nvPr/>
            </p:nvSpPr>
            <p:spPr>
              <a:xfrm>
                <a:off x="1791800" y="3713275"/>
                <a:ext cx="178625" cy="178775"/>
              </a:xfrm>
              <a:custGeom>
                <a:rect b="b" l="l" r="r" t="t"/>
                <a:pathLst>
                  <a:path extrusionOk="0" h="7151" w="7145">
                    <a:moveTo>
                      <a:pt x="3613" y="1"/>
                    </a:moveTo>
                    <a:cubicBezTo>
                      <a:pt x="1571" y="1"/>
                      <a:pt x="1" y="1572"/>
                      <a:pt x="1" y="3538"/>
                    </a:cubicBezTo>
                    <a:cubicBezTo>
                      <a:pt x="1" y="5580"/>
                      <a:pt x="1571" y="7151"/>
                      <a:pt x="3613" y="7151"/>
                    </a:cubicBezTo>
                    <a:cubicBezTo>
                      <a:pt x="5573" y="7151"/>
                      <a:pt x="7144" y="5580"/>
                      <a:pt x="7144" y="3538"/>
                    </a:cubicBezTo>
                    <a:cubicBezTo>
                      <a:pt x="7144" y="1572"/>
                      <a:pt x="5573" y="1"/>
                      <a:pt x="36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8"/>
              <p:cNvSpPr/>
              <p:nvPr/>
            </p:nvSpPr>
            <p:spPr>
              <a:xfrm>
                <a:off x="4334275" y="3799675"/>
                <a:ext cx="164950" cy="349500"/>
              </a:xfrm>
              <a:custGeom>
                <a:rect b="b" l="l" r="r" t="t"/>
                <a:pathLst>
                  <a:path extrusionOk="0" h="13980" w="6598">
                    <a:moveTo>
                      <a:pt x="5580" y="0"/>
                    </a:moveTo>
                    <a:lnTo>
                      <a:pt x="1" y="13508"/>
                    </a:lnTo>
                    <a:lnTo>
                      <a:pt x="1025" y="13980"/>
                    </a:lnTo>
                    <a:lnTo>
                      <a:pt x="6598" y="396"/>
                    </a:lnTo>
                    <a:lnTo>
                      <a:pt x="5580" y="0"/>
                    </a:lnTo>
                    <a:close/>
                  </a:path>
                </a:pathLst>
              </a:custGeom>
              <a:solidFill>
                <a:srgbClr val="0B2B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8"/>
              <p:cNvSpPr/>
              <p:nvPr/>
            </p:nvSpPr>
            <p:spPr>
              <a:xfrm>
                <a:off x="2932450" y="4121675"/>
                <a:ext cx="206250" cy="43200"/>
              </a:xfrm>
              <a:custGeom>
                <a:rect b="b" l="l" r="r" t="t"/>
                <a:pathLst>
                  <a:path extrusionOk="0" h="1728" w="8250">
                    <a:moveTo>
                      <a:pt x="0" y="0"/>
                    </a:moveTo>
                    <a:lnTo>
                      <a:pt x="0" y="1728"/>
                    </a:lnTo>
                    <a:lnTo>
                      <a:pt x="8249" y="1728"/>
                    </a:lnTo>
                    <a:lnTo>
                      <a:pt x="82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8"/>
              <p:cNvSpPr/>
              <p:nvPr/>
            </p:nvSpPr>
            <p:spPr>
              <a:xfrm>
                <a:off x="2959925" y="3605375"/>
                <a:ext cx="392700" cy="394575"/>
              </a:xfrm>
              <a:custGeom>
                <a:rect b="b" l="l" r="r" t="t"/>
                <a:pathLst>
                  <a:path extrusionOk="0" h="15783" w="15708">
                    <a:moveTo>
                      <a:pt x="7854" y="1"/>
                    </a:moveTo>
                    <a:cubicBezTo>
                      <a:pt x="3538" y="1"/>
                      <a:pt x="1" y="3531"/>
                      <a:pt x="1" y="7854"/>
                    </a:cubicBezTo>
                    <a:cubicBezTo>
                      <a:pt x="1" y="12252"/>
                      <a:pt x="3538" y="15783"/>
                      <a:pt x="7854" y="15783"/>
                    </a:cubicBezTo>
                    <a:cubicBezTo>
                      <a:pt x="12177" y="15783"/>
                      <a:pt x="15708" y="12252"/>
                      <a:pt x="15708" y="7854"/>
                    </a:cubicBezTo>
                    <a:cubicBezTo>
                      <a:pt x="15708" y="3531"/>
                      <a:pt x="12177" y="1"/>
                      <a:pt x="7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8"/>
              <p:cNvSpPr/>
              <p:nvPr/>
            </p:nvSpPr>
            <p:spPr>
              <a:xfrm>
                <a:off x="3003125" y="3799675"/>
                <a:ext cx="166975" cy="349500"/>
              </a:xfrm>
              <a:custGeom>
                <a:rect b="b" l="l" r="r" t="t"/>
                <a:pathLst>
                  <a:path extrusionOk="0" h="13980" w="6679">
                    <a:moveTo>
                      <a:pt x="5579" y="0"/>
                    </a:moveTo>
                    <a:lnTo>
                      <a:pt x="0" y="13508"/>
                    </a:lnTo>
                    <a:lnTo>
                      <a:pt x="1024" y="13980"/>
                    </a:lnTo>
                    <a:lnTo>
                      <a:pt x="6679" y="396"/>
                    </a:lnTo>
                    <a:lnTo>
                      <a:pt x="55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8"/>
              <p:cNvSpPr/>
              <p:nvPr/>
            </p:nvSpPr>
            <p:spPr>
              <a:xfrm>
                <a:off x="5416175" y="1741950"/>
                <a:ext cx="312950" cy="78775"/>
              </a:xfrm>
              <a:custGeom>
                <a:rect b="b" l="l" r="r" t="t"/>
                <a:pathLst>
                  <a:path extrusionOk="0" h="3151" w="12518">
                    <a:moveTo>
                      <a:pt x="11446" y="0"/>
                    </a:moveTo>
                    <a:cubicBezTo>
                      <a:pt x="11403" y="0"/>
                      <a:pt x="11358" y="2"/>
                      <a:pt x="11310" y="5"/>
                    </a:cubicBezTo>
                    <a:cubicBezTo>
                      <a:pt x="10053" y="86"/>
                      <a:pt x="1" y="872"/>
                      <a:pt x="1" y="872"/>
                    </a:cubicBezTo>
                    <a:cubicBezTo>
                      <a:pt x="1" y="872"/>
                      <a:pt x="131" y="2569"/>
                      <a:pt x="1582" y="2569"/>
                    </a:cubicBezTo>
                    <a:cubicBezTo>
                      <a:pt x="1723" y="2569"/>
                      <a:pt x="1876" y="2553"/>
                      <a:pt x="2043" y="2518"/>
                    </a:cubicBezTo>
                    <a:cubicBezTo>
                      <a:pt x="2295" y="2476"/>
                      <a:pt x="2547" y="2458"/>
                      <a:pt x="2798" y="2458"/>
                    </a:cubicBezTo>
                    <a:cubicBezTo>
                      <a:pt x="4355" y="2458"/>
                      <a:pt x="5889" y="3151"/>
                      <a:pt x="7267" y="3151"/>
                    </a:cubicBezTo>
                    <a:cubicBezTo>
                      <a:pt x="7331" y="3151"/>
                      <a:pt x="7395" y="3149"/>
                      <a:pt x="7458" y="3146"/>
                    </a:cubicBezTo>
                    <a:cubicBezTo>
                      <a:pt x="9111" y="3071"/>
                      <a:pt x="9268" y="1418"/>
                      <a:pt x="10600" y="1186"/>
                    </a:cubicBezTo>
                    <a:cubicBezTo>
                      <a:pt x="11887" y="884"/>
                      <a:pt x="12517" y="0"/>
                      <a:pt x="11446" y="0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8"/>
              <p:cNvSpPr/>
              <p:nvPr/>
            </p:nvSpPr>
            <p:spPr>
              <a:xfrm>
                <a:off x="5363100" y="2400350"/>
                <a:ext cx="253375" cy="117975"/>
              </a:xfrm>
              <a:custGeom>
                <a:rect b="b" l="l" r="r" t="t"/>
                <a:pathLst>
                  <a:path extrusionOk="0" h="4719" w="10135">
                    <a:moveTo>
                      <a:pt x="8305" y="1"/>
                    </a:moveTo>
                    <a:cubicBezTo>
                      <a:pt x="7073" y="1"/>
                      <a:pt x="5115" y="1497"/>
                      <a:pt x="4260" y="1497"/>
                    </a:cubicBezTo>
                    <a:cubicBezTo>
                      <a:pt x="4194" y="1497"/>
                      <a:pt x="4136" y="1489"/>
                      <a:pt x="4084" y="1470"/>
                    </a:cubicBezTo>
                    <a:cubicBezTo>
                      <a:pt x="3299" y="1081"/>
                      <a:pt x="1728" y="214"/>
                      <a:pt x="1728" y="214"/>
                    </a:cubicBezTo>
                    <a:lnTo>
                      <a:pt x="0" y="1784"/>
                    </a:lnTo>
                    <a:cubicBezTo>
                      <a:pt x="0" y="1784"/>
                      <a:pt x="3852" y="3751"/>
                      <a:pt x="5655" y="4536"/>
                    </a:cubicBezTo>
                    <a:cubicBezTo>
                      <a:pt x="5994" y="4663"/>
                      <a:pt x="6252" y="4718"/>
                      <a:pt x="6455" y="4718"/>
                    </a:cubicBezTo>
                    <a:cubicBezTo>
                      <a:pt x="7379" y="4718"/>
                      <a:pt x="7166" y="3566"/>
                      <a:pt x="8325" y="2727"/>
                    </a:cubicBezTo>
                    <a:cubicBezTo>
                      <a:pt x="9663" y="1709"/>
                      <a:pt x="10134" y="1156"/>
                      <a:pt x="8953" y="214"/>
                    </a:cubicBezTo>
                    <a:cubicBezTo>
                      <a:pt x="8778" y="63"/>
                      <a:pt x="8557" y="1"/>
                      <a:pt x="8305" y="1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8"/>
              <p:cNvSpPr/>
              <p:nvPr/>
            </p:nvSpPr>
            <p:spPr>
              <a:xfrm>
                <a:off x="4324550" y="3962700"/>
                <a:ext cx="234475" cy="162200"/>
              </a:xfrm>
              <a:custGeom>
                <a:rect b="b" l="l" r="r" t="t"/>
                <a:pathLst>
                  <a:path extrusionOk="0" h="6488" w="9379">
                    <a:moveTo>
                      <a:pt x="0" y="1"/>
                    </a:moveTo>
                    <a:lnTo>
                      <a:pt x="0" y="6359"/>
                    </a:lnTo>
                    <a:cubicBezTo>
                      <a:pt x="0" y="6359"/>
                      <a:pt x="2595" y="6488"/>
                      <a:pt x="5039" y="6488"/>
                    </a:cubicBezTo>
                    <a:cubicBezTo>
                      <a:pt x="7272" y="6488"/>
                      <a:pt x="9378" y="6380"/>
                      <a:pt x="9268" y="5970"/>
                    </a:cubicBezTo>
                    <a:cubicBezTo>
                      <a:pt x="9029" y="5103"/>
                      <a:pt x="5730" y="4788"/>
                      <a:pt x="4788" y="4242"/>
                    </a:cubicBezTo>
                    <a:cubicBezTo>
                      <a:pt x="3845" y="3689"/>
                      <a:pt x="3845" y="1"/>
                      <a:pt x="3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8"/>
              <p:cNvSpPr/>
              <p:nvPr/>
            </p:nvSpPr>
            <p:spPr>
              <a:xfrm>
                <a:off x="2946250" y="3884175"/>
                <a:ext cx="261075" cy="247375"/>
              </a:xfrm>
              <a:custGeom>
                <a:rect b="b" l="l" r="r" t="t"/>
                <a:pathLst>
                  <a:path extrusionOk="0" h="9895" w="10443">
                    <a:moveTo>
                      <a:pt x="1" y="0"/>
                    </a:moveTo>
                    <a:cubicBezTo>
                      <a:pt x="1" y="0"/>
                      <a:pt x="1804" y="5259"/>
                      <a:pt x="2043" y="6359"/>
                    </a:cubicBezTo>
                    <a:cubicBezTo>
                      <a:pt x="2275" y="7383"/>
                      <a:pt x="1019" y="9582"/>
                      <a:pt x="2043" y="9582"/>
                    </a:cubicBezTo>
                    <a:cubicBezTo>
                      <a:pt x="2721" y="9582"/>
                      <a:pt x="6229" y="9894"/>
                      <a:pt x="8491" y="9894"/>
                    </a:cubicBezTo>
                    <a:cubicBezTo>
                      <a:pt x="9623" y="9894"/>
                      <a:pt x="10443" y="9816"/>
                      <a:pt x="10443" y="9582"/>
                    </a:cubicBezTo>
                    <a:cubicBezTo>
                      <a:pt x="10443" y="8796"/>
                      <a:pt x="7069" y="8401"/>
                      <a:pt x="5888" y="7383"/>
                    </a:cubicBezTo>
                    <a:cubicBezTo>
                      <a:pt x="4788" y="6359"/>
                      <a:pt x="3928" y="0"/>
                      <a:pt x="39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8"/>
              <p:cNvSpPr/>
              <p:nvPr/>
            </p:nvSpPr>
            <p:spPr>
              <a:xfrm>
                <a:off x="2545725" y="2403800"/>
                <a:ext cx="567375" cy="1505850"/>
              </a:xfrm>
              <a:custGeom>
                <a:rect b="b" l="l" r="r" t="t"/>
                <a:pathLst>
                  <a:path extrusionOk="0" h="60234" w="22695">
                    <a:moveTo>
                      <a:pt x="14608" y="0"/>
                    </a:moveTo>
                    <a:lnTo>
                      <a:pt x="4631" y="628"/>
                    </a:lnTo>
                    <a:cubicBezTo>
                      <a:pt x="1" y="13979"/>
                      <a:pt x="11228" y="34556"/>
                      <a:pt x="11228" y="34556"/>
                    </a:cubicBezTo>
                    <a:lnTo>
                      <a:pt x="14608" y="60233"/>
                    </a:lnTo>
                    <a:lnTo>
                      <a:pt x="22694" y="60233"/>
                    </a:lnTo>
                    <a:lnTo>
                      <a:pt x="146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8"/>
              <p:cNvSpPr/>
              <p:nvPr/>
            </p:nvSpPr>
            <p:spPr>
              <a:xfrm>
                <a:off x="2952075" y="1557375"/>
                <a:ext cx="292650" cy="333925"/>
              </a:xfrm>
              <a:custGeom>
                <a:rect b="b" l="l" r="r" t="t"/>
                <a:pathLst>
                  <a:path extrusionOk="0" h="13357" w="11706">
                    <a:moveTo>
                      <a:pt x="6278" y="0"/>
                    </a:moveTo>
                    <a:cubicBezTo>
                      <a:pt x="4056" y="0"/>
                      <a:pt x="1917" y="1067"/>
                      <a:pt x="1810" y="3147"/>
                    </a:cubicBezTo>
                    <a:cubicBezTo>
                      <a:pt x="1728" y="6213"/>
                      <a:pt x="0" y="11786"/>
                      <a:pt x="0" y="11786"/>
                    </a:cubicBezTo>
                    <a:lnTo>
                      <a:pt x="5265" y="13356"/>
                    </a:lnTo>
                    <a:cubicBezTo>
                      <a:pt x="5265" y="13356"/>
                      <a:pt x="6208" y="10768"/>
                      <a:pt x="6993" y="9744"/>
                    </a:cubicBezTo>
                    <a:cubicBezTo>
                      <a:pt x="7288" y="9395"/>
                      <a:pt x="7584" y="9295"/>
                      <a:pt x="7905" y="9295"/>
                    </a:cubicBezTo>
                    <a:cubicBezTo>
                      <a:pt x="8339" y="9295"/>
                      <a:pt x="8819" y="9478"/>
                      <a:pt x="9408" y="9478"/>
                    </a:cubicBezTo>
                    <a:cubicBezTo>
                      <a:pt x="9655" y="9478"/>
                      <a:pt x="9921" y="9446"/>
                      <a:pt x="10210" y="9354"/>
                    </a:cubicBezTo>
                    <a:cubicBezTo>
                      <a:pt x="11705" y="8801"/>
                      <a:pt x="10681" y="6288"/>
                      <a:pt x="10681" y="6288"/>
                    </a:cubicBezTo>
                    <a:lnTo>
                      <a:pt x="11152" y="6288"/>
                    </a:lnTo>
                    <a:cubicBezTo>
                      <a:pt x="11152" y="6288"/>
                      <a:pt x="10606" y="5113"/>
                      <a:pt x="10524" y="3932"/>
                    </a:cubicBezTo>
                    <a:cubicBezTo>
                      <a:pt x="10449" y="2757"/>
                      <a:pt x="9896" y="1105"/>
                      <a:pt x="9268" y="715"/>
                    </a:cubicBezTo>
                    <a:cubicBezTo>
                      <a:pt x="8388" y="237"/>
                      <a:pt x="7324" y="0"/>
                      <a:pt x="6278" y="0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8"/>
              <p:cNvSpPr/>
              <p:nvPr/>
            </p:nvSpPr>
            <p:spPr>
              <a:xfrm>
                <a:off x="2484800" y="1836325"/>
                <a:ext cx="646050" cy="608650"/>
              </a:xfrm>
              <a:custGeom>
                <a:rect b="b" l="l" r="r" t="t"/>
                <a:pathLst>
                  <a:path extrusionOk="0" h="24346" w="25842">
                    <a:moveTo>
                      <a:pt x="20720" y="0"/>
                    </a:moveTo>
                    <a:cubicBezTo>
                      <a:pt x="19154" y="0"/>
                      <a:pt x="17423" y="527"/>
                      <a:pt x="16103" y="1809"/>
                    </a:cubicBezTo>
                    <a:cubicBezTo>
                      <a:pt x="13590" y="4240"/>
                      <a:pt x="10995" y="17359"/>
                      <a:pt x="9267" y="19790"/>
                    </a:cubicBezTo>
                    <a:cubicBezTo>
                      <a:pt x="7540" y="22303"/>
                      <a:pt x="0" y="24345"/>
                      <a:pt x="6522" y="24345"/>
                    </a:cubicBezTo>
                    <a:lnTo>
                      <a:pt x="17592" y="24345"/>
                    </a:lnTo>
                    <a:cubicBezTo>
                      <a:pt x="20187" y="24345"/>
                      <a:pt x="20419" y="21989"/>
                      <a:pt x="21676" y="18615"/>
                    </a:cubicBezTo>
                    <a:cubicBezTo>
                      <a:pt x="22932" y="15235"/>
                      <a:pt x="25603" y="12961"/>
                      <a:pt x="25684" y="9895"/>
                    </a:cubicBezTo>
                    <a:cubicBezTo>
                      <a:pt x="25841" y="6910"/>
                      <a:pt x="25603" y="2827"/>
                      <a:pt x="24271" y="1256"/>
                    </a:cubicBezTo>
                    <a:cubicBezTo>
                      <a:pt x="23578" y="486"/>
                      <a:pt x="22225" y="0"/>
                      <a:pt x="207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8"/>
              <p:cNvSpPr/>
              <p:nvPr/>
            </p:nvSpPr>
            <p:spPr>
              <a:xfrm>
                <a:off x="3026675" y="1528125"/>
                <a:ext cx="157100" cy="196375"/>
              </a:xfrm>
              <a:custGeom>
                <a:rect b="b" l="l" r="r" t="t"/>
                <a:pathLst>
                  <a:path extrusionOk="0" h="7855" w="6284">
                    <a:moveTo>
                      <a:pt x="2985" y="1"/>
                    </a:moveTo>
                    <a:cubicBezTo>
                      <a:pt x="2985" y="1"/>
                      <a:pt x="1" y="3217"/>
                      <a:pt x="1" y="7854"/>
                    </a:cubicBezTo>
                    <a:cubicBezTo>
                      <a:pt x="1" y="7854"/>
                      <a:pt x="2671" y="3299"/>
                      <a:pt x="6284" y="1885"/>
                    </a:cubicBezTo>
                    <a:lnTo>
                      <a:pt x="29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8"/>
              <p:cNvSpPr/>
              <p:nvPr/>
            </p:nvSpPr>
            <p:spPr>
              <a:xfrm>
                <a:off x="2904950" y="1864825"/>
                <a:ext cx="936625" cy="618275"/>
              </a:xfrm>
              <a:custGeom>
                <a:rect b="b" l="l" r="r" t="t"/>
                <a:pathLst>
                  <a:path extrusionOk="0" h="24731" w="37465">
                    <a:moveTo>
                      <a:pt x="3285" y="0"/>
                    </a:moveTo>
                    <a:cubicBezTo>
                      <a:pt x="3038" y="0"/>
                      <a:pt x="2807" y="37"/>
                      <a:pt x="2595" y="116"/>
                    </a:cubicBezTo>
                    <a:cubicBezTo>
                      <a:pt x="786" y="744"/>
                      <a:pt x="1" y="2868"/>
                      <a:pt x="2595" y="5142"/>
                    </a:cubicBezTo>
                    <a:cubicBezTo>
                      <a:pt x="5184" y="7498"/>
                      <a:pt x="11467" y="14566"/>
                      <a:pt x="15551" y="17004"/>
                    </a:cubicBezTo>
                    <a:cubicBezTo>
                      <a:pt x="19559" y="19360"/>
                      <a:pt x="30786" y="23205"/>
                      <a:pt x="32282" y="24305"/>
                    </a:cubicBezTo>
                    <a:cubicBezTo>
                      <a:pt x="32732" y="24598"/>
                      <a:pt x="33350" y="24730"/>
                      <a:pt x="34002" y="24730"/>
                    </a:cubicBezTo>
                    <a:cubicBezTo>
                      <a:pt x="35626" y="24730"/>
                      <a:pt x="37465" y="23913"/>
                      <a:pt x="37465" y="22734"/>
                    </a:cubicBezTo>
                    <a:cubicBezTo>
                      <a:pt x="37465" y="21425"/>
                      <a:pt x="34193" y="21316"/>
                      <a:pt x="33102" y="21316"/>
                    </a:cubicBezTo>
                    <a:cubicBezTo>
                      <a:pt x="32884" y="21316"/>
                      <a:pt x="32753" y="21320"/>
                      <a:pt x="32753" y="21320"/>
                    </a:cubicBezTo>
                    <a:lnTo>
                      <a:pt x="18535" y="13467"/>
                    </a:lnTo>
                    <a:cubicBezTo>
                      <a:pt x="18535" y="13467"/>
                      <a:pt x="7977" y="0"/>
                      <a:pt x="3285" y="0"/>
                    </a:cubicBez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8"/>
              <p:cNvSpPr/>
              <p:nvPr/>
            </p:nvSpPr>
            <p:spPr>
              <a:xfrm>
                <a:off x="2565375" y="1505000"/>
                <a:ext cx="535950" cy="579275"/>
              </a:xfrm>
              <a:custGeom>
                <a:rect b="b" l="l" r="r" t="t"/>
                <a:pathLst>
                  <a:path extrusionOk="0" h="23171" w="21438">
                    <a:moveTo>
                      <a:pt x="18991" y="0"/>
                    </a:moveTo>
                    <a:cubicBezTo>
                      <a:pt x="16474" y="0"/>
                      <a:pt x="15115" y="3270"/>
                      <a:pt x="14136" y="4067"/>
                    </a:cubicBezTo>
                    <a:cubicBezTo>
                      <a:pt x="12955" y="5166"/>
                      <a:pt x="13037" y="4381"/>
                      <a:pt x="10756" y="5324"/>
                    </a:cubicBezTo>
                    <a:cubicBezTo>
                      <a:pt x="8400" y="6184"/>
                      <a:pt x="9186" y="8697"/>
                      <a:pt x="6911" y="10350"/>
                    </a:cubicBezTo>
                    <a:cubicBezTo>
                      <a:pt x="4631" y="11996"/>
                      <a:pt x="2746" y="12310"/>
                      <a:pt x="1728" y="14591"/>
                    </a:cubicBezTo>
                    <a:cubicBezTo>
                      <a:pt x="786" y="16865"/>
                      <a:pt x="0" y="21734"/>
                      <a:pt x="6597" y="22991"/>
                    </a:cubicBezTo>
                    <a:cubicBezTo>
                      <a:pt x="7253" y="23114"/>
                      <a:pt x="7858" y="23171"/>
                      <a:pt x="8417" y="23171"/>
                    </a:cubicBezTo>
                    <a:cubicBezTo>
                      <a:pt x="13547" y="23171"/>
                      <a:pt x="14815" y="18392"/>
                      <a:pt x="16021" y="16551"/>
                    </a:cubicBezTo>
                    <a:cubicBezTo>
                      <a:pt x="17353" y="14509"/>
                      <a:pt x="17749" y="11763"/>
                      <a:pt x="18453" y="8779"/>
                    </a:cubicBezTo>
                    <a:lnTo>
                      <a:pt x="21437" y="926"/>
                    </a:lnTo>
                    <a:cubicBezTo>
                      <a:pt x="20516" y="265"/>
                      <a:pt x="19707" y="0"/>
                      <a:pt x="189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8"/>
              <p:cNvSpPr/>
              <p:nvPr/>
            </p:nvSpPr>
            <p:spPr>
              <a:xfrm>
                <a:off x="4010400" y="2444950"/>
                <a:ext cx="453500" cy="1553125"/>
              </a:xfrm>
              <a:custGeom>
                <a:rect b="b" l="l" r="r" t="t"/>
                <a:pathLst>
                  <a:path extrusionOk="0" h="62125" w="18140">
                    <a:moveTo>
                      <a:pt x="3689" y="0"/>
                    </a:moveTo>
                    <a:cubicBezTo>
                      <a:pt x="1" y="8796"/>
                      <a:pt x="8087" y="30082"/>
                      <a:pt x="8087" y="30082"/>
                    </a:cubicBezTo>
                    <a:lnTo>
                      <a:pt x="11153" y="62125"/>
                    </a:lnTo>
                    <a:lnTo>
                      <a:pt x="18139" y="62125"/>
                    </a:lnTo>
                    <a:lnTo>
                      <a:pt x="169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8"/>
              <p:cNvSpPr/>
              <p:nvPr/>
            </p:nvSpPr>
            <p:spPr>
              <a:xfrm>
                <a:off x="4434500" y="1514300"/>
                <a:ext cx="306300" cy="300500"/>
              </a:xfrm>
              <a:custGeom>
                <a:rect b="b" l="l" r="r" t="t"/>
                <a:pathLst>
                  <a:path extrusionOk="0" h="12020" w="12252">
                    <a:moveTo>
                      <a:pt x="704" y="1"/>
                    </a:moveTo>
                    <a:lnTo>
                      <a:pt x="1414" y="6283"/>
                    </a:lnTo>
                    <a:lnTo>
                      <a:pt x="0" y="11310"/>
                    </a:lnTo>
                    <a:lnTo>
                      <a:pt x="6754" y="12020"/>
                    </a:lnTo>
                    <a:lnTo>
                      <a:pt x="7929" y="8011"/>
                    </a:lnTo>
                    <a:lnTo>
                      <a:pt x="11071" y="8011"/>
                    </a:lnTo>
                    <a:lnTo>
                      <a:pt x="11071" y="4242"/>
                    </a:lnTo>
                    <a:lnTo>
                      <a:pt x="12252" y="4242"/>
                    </a:lnTo>
                    <a:lnTo>
                      <a:pt x="11309" y="554"/>
                    </a:lnTo>
                    <a:lnTo>
                      <a:pt x="704" y="1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>
                <a:off x="4587650" y="1749900"/>
                <a:ext cx="883525" cy="233750"/>
              </a:xfrm>
              <a:custGeom>
                <a:rect b="b" l="l" r="r" t="t"/>
                <a:pathLst>
                  <a:path extrusionOk="0" h="9350" w="35341">
                    <a:moveTo>
                      <a:pt x="34945" y="1"/>
                    </a:moveTo>
                    <a:lnTo>
                      <a:pt x="0" y="1967"/>
                    </a:lnTo>
                    <a:lnTo>
                      <a:pt x="1571" y="9350"/>
                    </a:lnTo>
                    <a:lnTo>
                      <a:pt x="35341" y="3224"/>
                    </a:lnTo>
                    <a:lnTo>
                      <a:pt x="34945" y="1"/>
                    </a:lnTo>
                    <a:close/>
                  </a:path>
                </a:pathLst>
              </a:custGeom>
              <a:solidFill>
                <a:srgbClr val="D405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8"/>
              <p:cNvSpPr/>
              <p:nvPr/>
            </p:nvSpPr>
            <p:spPr>
              <a:xfrm>
                <a:off x="3898425" y="1763725"/>
                <a:ext cx="1535375" cy="720500"/>
              </a:xfrm>
              <a:custGeom>
                <a:rect b="b" l="l" r="r" t="t"/>
                <a:pathLst>
                  <a:path extrusionOk="0" h="28820" w="61415">
                    <a:moveTo>
                      <a:pt x="27098" y="1"/>
                    </a:moveTo>
                    <a:cubicBezTo>
                      <a:pt x="19948" y="1"/>
                      <a:pt x="18930" y="862"/>
                      <a:pt x="16574" y="7301"/>
                    </a:cubicBezTo>
                    <a:cubicBezTo>
                      <a:pt x="14136" y="13741"/>
                      <a:pt x="0" y="28116"/>
                      <a:pt x="8325" y="28820"/>
                    </a:cubicBezTo>
                    <a:lnTo>
                      <a:pt x="24742" y="28820"/>
                    </a:lnTo>
                    <a:cubicBezTo>
                      <a:pt x="24742" y="28820"/>
                      <a:pt x="24032" y="26546"/>
                      <a:pt x="25288" y="22933"/>
                    </a:cubicBezTo>
                    <a:cubicBezTo>
                      <a:pt x="26545" y="19239"/>
                      <a:pt x="29686" y="12328"/>
                      <a:pt x="29686" y="12328"/>
                    </a:cubicBezTo>
                    <a:lnTo>
                      <a:pt x="35737" y="18453"/>
                    </a:lnTo>
                    <a:cubicBezTo>
                      <a:pt x="37697" y="20495"/>
                      <a:pt x="40135" y="21991"/>
                      <a:pt x="42880" y="22776"/>
                    </a:cubicBezTo>
                    <a:lnTo>
                      <a:pt x="59687" y="28035"/>
                    </a:lnTo>
                    <a:lnTo>
                      <a:pt x="61414" y="26231"/>
                    </a:lnTo>
                    <a:lnTo>
                      <a:pt x="43747" y="17593"/>
                    </a:lnTo>
                    <a:cubicBezTo>
                      <a:pt x="43747" y="17593"/>
                      <a:pt x="32199" y="1"/>
                      <a:pt x="270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8"/>
              <p:cNvSpPr/>
              <p:nvPr/>
            </p:nvSpPr>
            <p:spPr>
              <a:xfrm>
                <a:off x="4493400" y="1950175"/>
                <a:ext cx="147200" cy="335850"/>
              </a:xfrm>
              <a:custGeom>
                <a:rect b="b" l="l" r="r" t="t"/>
                <a:pathLst>
                  <a:path extrusionOk="0" h="13434" w="5888">
                    <a:moveTo>
                      <a:pt x="0" y="0"/>
                    </a:moveTo>
                    <a:lnTo>
                      <a:pt x="2199" y="13433"/>
                    </a:lnTo>
                    <a:lnTo>
                      <a:pt x="5887" y="48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05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8"/>
              <p:cNvSpPr/>
              <p:nvPr/>
            </p:nvSpPr>
            <p:spPr>
              <a:xfrm>
                <a:off x="4410925" y="1363075"/>
                <a:ext cx="494800" cy="172925"/>
              </a:xfrm>
              <a:custGeom>
                <a:rect b="b" l="l" r="r" t="t"/>
                <a:pathLst>
                  <a:path extrusionOk="0" h="6917" w="19792">
                    <a:moveTo>
                      <a:pt x="7177" y="0"/>
                    </a:moveTo>
                    <a:cubicBezTo>
                      <a:pt x="7090" y="0"/>
                      <a:pt x="7001" y="2"/>
                      <a:pt x="6912" y="6"/>
                    </a:cubicBezTo>
                    <a:cubicBezTo>
                      <a:pt x="3061" y="163"/>
                      <a:pt x="1" y="4479"/>
                      <a:pt x="233" y="6917"/>
                    </a:cubicBezTo>
                    <a:lnTo>
                      <a:pt x="19792" y="6917"/>
                    </a:lnTo>
                    <a:cubicBezTo>
                      <a:pt x="19792" y="6917"/>
                      <a:pt x="13427" y="5736"/>
                      <a:pt x="12881" y="4404"/>
                    </a:cubicBezTo>
                    <a:cubicBezTo>
                      <a:pt x="12341" y="3097"/>
                      <a:pt x="10759" y="0"/>
                      <a:pt x="71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6" name="Google Shape;576;p38"/>
          <p:cNvGrpSpPr/>
          <p:nvPr/>
        </p:nvGrpSpPr>
        <p:grpSpPr>
          <a:xfrm>
            <a:off x="6567243" y="2719383"/>
            <a:ext cx="1328271" cy="570023"/>
            <a:chOff x="6567243" y="2719383"/>
            <a:chExt cx="1328271" cy="570023"/>
          </a:xfrm>
        </p:grpSpPr>
        <p:grpSp>
          <p:nvGrpSpPr>
            <p:cNvPr id="577" name="Google Shape;577;p38"/>
            <p:cNvGrpSpPr/>
            <p:nvPr/>
          </p:nvGrpSpPr>
          <p:grpSpPr>
            <a:xfrm>
              <a:off x="6567243" y="2719386"/>
              <a:ext cx="556739" cy="570020"/>
              <a:chOff x="849016" y="2903255"/>
              <a:chExt cx="356655" cy="335425"/>
            </a:xfrm>
          </p:grpSpPr>
          <p:sp>
            <p:nvSpPr>
              <p:cNvPr id="578" name="Google Shape;578;p38"/>
              <p:cNvSpPr/>
              <p:nvPr/>
            </p:nvSpPr>
            <p:spPr>
              <a:xfrm>
                <a:off x="849016" y="2903255"/>
                <a:ext cx="356655" cy="335425"/>
              </a:xfrm>
              <a:custGeom>
                <a:rect b="b" l="l" r="r" t="t"/>
                <a:pathLst>
                  <a:path extrusionOk="0" h="10538" w="11205">
                    <a:moveTo>
                      <a:pt x="9835" y="3192"/>
                    </a:moveTo>
                    <a:lnTo>
                      <a:pt x="9835" y="3680"/>
                    </a:lnTo>
                    <a:lnTo>
                      <a:pt x="2692" y="3680"/>
                    </a:lnTo>
                    <a:cubicBezTo>
                      <a:pt x="2608" y="3680"/>
                      <a:pt x="2525" y="3751"/>
                      <a:pt x="2525" y="3847"/>
                    </a:cubicBezTo>
                    <a:cubicBezTo>
                      <a:pt x="2525" y="3930"/>
                      <a:pt x="2608" y="4013"/>
                      <a:pt x="2692" y="4013"/>
                    </a:cubicBezTo>
                    <a:lnTo>
                      <a:pt x="10824" y="4013"/>
                    </a:lnTo>
                    <a:cubicBezTo>
                      <a:pt x="10847" y="4013"/>
                      <a:pt x="10883" y="4037"/>
                      <a:pt x="10883" y="4073"/>
                    </a:cubicBezTo>
                    <a:lnTo>
                      <a:pt x="10883" y="6478"/>
                    </a:lnTo>
                    <a:cubicBezTo>
                      <a:pt x="10883" y="6514"/>
                      <a:pt x="10847" y="6537"/>
                      <a:pt x="10824" y="6537"/>
                    </a:cubicBezTo>
                    <a:lnTo>
                      <a:pt x="382" y="6537"/>
                    </a:lnTo>
                    <a:cubicBezTo>
                      <a:pt x="358" y="6537"/>
                      <a:pt x="322" y="6502"/>
                      <a:pt x="322" y="6478"/>
                    </a:cubicBezTo>
                    <a:lnTo>
                      <a:pt x="322" y="4073"/>
                    </a:lnTo>
                    <a:cubicBezTo>
                      <a:pt x="322" y="4037"/>
                      <a:pt x="358" y="4013"/>
                      <a:pt x="382" y="4013"/>
                    </a:cubicBezTo>
                    <a:lnTo>
                      <a:pt x="2025" y="4013"/>
                    </a:lnTo>
                    <a:cubicBezTo>
                      <a:pt x="2108" y="4013"/>
                      <a:pt x="2192" y="3930"/>
                      <a:pt x="2192" y="3847"/>
                    </a:cubicBezTo>
                    <a:cubicBezTo>
                      <a:pt x="2192" y="3751"/>
                      <a:pt x="2108" y="3680"/>
                      <a:pt x="2025" y="3680"/>
                    </a:cubicBezTo>
                    <a:lnTo>
                      <a:pt x="1394" y="3680"/>
                    </a:lnTo>
                    <a:lnTo>
                      <a:pt x="1394" y="3192"/>
                    </a:lnTo>
                    <a:close/>
                    <a:moveTo>
                      <a:pt x="9824" y="6871"/>
                    </a:moveTo>
                    <a:lnTo>
                      <a:pt x="9824" y="7359"/>
                    </a:lnTo>
                    <a:lnTo>
                      <a:pt x="1382" y="7359"/>
                    </a:lnTo>
                    <a:lnTo>
                      <a:pt x="1382" y="6871"/>
                    </a:lnTo>
                    <a:close/>
                    <a:moveTo>
                      <a:pt x="382" y="1"/>
                    </a:moveTo>
                    <a:cubicBezTo>
                      <a:pt x="179" y="1"/>
                      <a:pt x="1" y="180"/>
                      <a:pt x="1" y="394"/>
                    </a:cubicBezTo>
                    <a:lnTo>
                      <a:pt x="1" y="2799"/>
                    </a:lnTo>
                    <a:cubicBezTo>
                      <a:pt x="1" y="3013"/>
                      <a:pt x="179" y="3192"/>
                      <a:pt x="382" y="3192"/>
                    </a:cubicBezTo>
                    <a:lnTo>
                      <a:pt x="1061" y="3192"/>
                    </a:lnTo>
                    <a:lnTo>
                      <a:pt x="1061" y="3680"/>
                    </a:lnTo>
                    <a:lnTo>
                      <a:pt x="382" y="3680"/>
                    </a:lnTo>
                    <a:cubicBezTo>
                      <a:pt x="179" y="3680"/>
                      <a:pt x="1" y="3859"/>
                      <a:pt x="1" y="4073"/>
                    </a:cubicBezTo>
                    <a:lnTo>
                      <a:pt x="1" y="6478"/>
                    </a:lnTo>
                    <a:cubicBezTo>
                      <a:pt x="1" y="6692"/>
                      <a:pt x="179" y="6871"/>
                      <a:pt x="382" y="6871"/>
                    </a:cubicBezTo>
                    <a:lnTo>
                      <a:pt x="1061" y="6871"/>
                    </a:lnTo>
                    <a:lnTo>
                      <a:pt x="1061" y="7359"/>
                    </a:lnTo>
                    <a:lnTo>
                      <a:pt x="382" y="7359"/>
                    </a:lnTo>
                    <a:cubicBezTo>
                      <a:pt x="179" y="7359"/>
                      <a:pt x="1" y="7538"/>
                      <a:pt x="1" y="7740"/>
                    </a:cubicBezTo>
                    <a:lnTo>
                      <a:pt x="1" y="10157"/>
                    </a:lnTo>
                    <a:cubicBezTo>
                      <a:pt x="1" y="10359"/>
                      <a:pt x="179" y="10538"/>
                      <a:pt x="382" y="10538"/>
                    </a:cubicBezTo>
                    <a:lnTo>
                      <a:pt x="5002" y="10538"/>
                    </a:lnTo>
                    <a:cubicBezTo>
                      <a:pt x="5085" y="10538"/>
                      <a:pt x="5168" y="10466"/>
                      <a:pt x="5168" y="10383"/>
                    </a:cubicBezTo>
                    <a:cubicBezTo>
                      <a:pt x="5168" y="10288"/>
                      <a:pt x="5085" y="10216"/>
                      <a:pt x="5002" y="10216"/>
                    </a:cubicBezTo>
                    <a:lnTo>
                      <a:pt x="382" y="10216"/>
                    </a:lnTo>
                    <a:cubicBezTo>
                      <a:pt x="358" y="10216"/>
                      <a:pt x="322" y="10181"/>
                      <a:pt x="322" y="10157"/>
                    </a:cubicBezTo>
                    <a:lnTo>
                      <a:pt x="322" y="7740"/>
                    </a:lnTo>
                    <a:cubicBezTo>
                      <a:pt x="322" y="7716"/>
                      <a:pt x="358" y="7680"/>
                      <a:pt x="382" y="7680"/>
                    </a:cubicBezTo>
                    <a:lnTo>
                      <a:pt x="10824" y="7680"/>
                    </a:lnTo>
                    <a:cubicBezTo>
                      <a:pt x="10847" y="7680"/>
                      <a:pt x="10883" y="7716"/>
                      <a:pt x="10883" y="7740"/>
                    </a:cubicBezTo>
                    <a:lnTo>
                      <a:pt x="10883" y="10157"/>
                    </a:lnTo>
                    <a:cubicBezTo>
                      <a:pt x="10883" y="10181"/>
                      <a:pt x="10847" y="10216"/>
                      <a:pt x="10824" y="10216"/>
                    </a:cubicBezTo>
                    <a:lnTo>
                      <a:pt x="5716" y="10216"/>
                    </a:lnTo>
                    <a:cubicBezTo>
                      <a:pt x="5621" y="10216"/>
                      <a:pt x="5549" y="10288"/>
                      <a:pt x="5549" y="10383"/>
                    </a:cubicBezTo>
                    <a:cubicBezTo>
                      <a:pt x="5549" y="10466"/>
                      <a:pt x="5621" y="10538"/>
                      <a:pt x="5716" y="10538"/>
                    </a:cubicBezTo>
                    <a:lnTo>
                      <a:pt x="10824" y="10538"/>
                    </a:lnTo>
                    <a:cubicBezTo>
                      <a:pt x="11026" y="10538"/>
                      <a:pt x="11205" y="10359"/>
                      <a:pt x="11205" y="10157"/>
                    </a:cubicBezTo>
                    <a:lnTo>
                      <a:pt x="11205" y="7740"/>
                    </a:lnTo>
                    <a:cubicBezTo>
                      <a:pt x="11205" y="7538"/>
                      <a:pt x="11026" y="7359"/>
                      <a:pt x="10824" y="7359"/>
                    </a:cubicBezTo>
                    <a:lnTo>
                      <a:pt x="10145" y="7359"/>
                    </a:lnTo>
                    <a:lnTo>
                      <a:pt x="10145" y="6871"/>
                    </a:lnTo>
                    <a:lnTo>
                      <a:pt x="10824" y="6871"/>
                    </a:lnTo>
                    <a:cubicBezTo>
                      <a:pt x="11026" y="6871"/>
                      <a:pt x="11205" y="6692"/>
                      <a:pt x="11205" y="6478"/>
                    </a:cubicBezTo>
                    <a:lnTo>
                      <a:pt x="11205" y="4073"/>
                    </a:lnTo>
                    <a:cubicBezTo>
                      <a:pt x="11205" y="3859"/>
                      <a:pt x="11026" y="3680"/>
                      <a:pt x="10824" y="3680"/>
                    </a:cubicBezTo>
                    <a:lnTo>
                      <a:pt x="10145" y="3680"/>
                    </a:lnTo>
                    <a:lnTo>
                      <a:pt x="10145" y="3192"/>
                    </a:lnTo>
                    <a:lnTo>
                      <a:pt x="10824" y="3192"/>
                    </a:lnTo>
                    <a:cubicBezTo>
                      <a:pt x="11026" y="3192"/>
                      <a:pt x="11205" y="3013"/>
                      <a:pt x="11205" y="2799"/>
                    </a:cubicBezTo>
                    <a:lnTo>
                      <a:pt x="11205" y="394"/>
                    </a:lnTo>
                    <a:cubicBezTo>
                      <a:pt x="11205" y="180"/>
                      <a:pt x="11026" y="1"/>
                      <a:pt x="10824" y="1"/>
                    </a:cubicBezTo>
                    <a:lnTo>
                      <a:pt x="9716" y="1"/>
                    </a:lnTo>
                    <a:cubicBezTo>
                      <a:pt x="9633" y="1"/>
                      <a:pt x="9550" y="72"/>
                      <a:pt x="9550" y="168"/>
                    </a:cubicBezTo>
                    <a:cubicBezTo>
                      <a:pt x="9550" y="251"/>
                      <a:pt x="9633" y="334"/>
                      <a:pt x="9716" y="334"/>
                    </a:cubicBezTo>
                    <a:lnTo>
                      <a:pt x="10824" y="334"/>
                    </a:lnTo>
                    <a:cubicBezTo>
                      <a:pt x="10847" y="334"/>
                      <a:pt x="10883" y="358"/>
                      <a:pt x="10883" y="394"/>
                    </a:cubicBezTo>
                    <a:lnTo>
                      <a:pt x="10883" y="2799"/>
                    </a:lnTo>
                    <a:cubicBezTo>
                      <a:pt x="10883" y="2835"/>
                      <a:pt x="10847" y="2858"/>
                      <a:pt x="10824" y="2858"/>
                    </a:cubicBezTo>
                    <a:lnTo>
                      <a:pt x="382" y="2858"/>
                    </a:lnTo>
                    <a:cubicBezTo>
                      <a:pt x="358" y="2858"/>
                      <a:pt x="322" y="2835"/>
                      <a:pt x="322" y="2799"/>
                    </a:cubicBezTo>
                    <a:lnTo>
                      <a:pt x="322" y="394"/>
                    </a:lnTo>
                    <a:cubicBezTo>
                      <a:pt x="322" y="358"/>
                      <a:pt x="358" y="334"/>
                      <a:pt x="382" y="334"/>
                    </a:cubicBezTo>
                    <a:lnTo>
                      <a:pt x="9062" y="334"/>
                    </a:lnTo>
                    <a:cubicBezTo>
                      <a:pt x="9157" y="334"/>
                      <a:pt x="9228" y="251"/>
                      <a:pt x="9228" y="168"/>
                    </a:cubicBezTo>
                    <a:cubicBezTo>
                      <a:pt x="9228" y="72"/>
                      <a:pt x="9157" y="1"/>
                      <a:pt x="90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8"/>
              <p:cNvSpPr/>
              <p:nvPr/>
            </p:nvSpPr>
            <p:spPr>
              <a:xfrm>
                <a:off x="1137046" y="2932825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79" y="322"/>
                    </a:moveTo>
                    <a:cubicBezTo>
                      <a:pt x="882" y="322"/>
                      <a:pt x="1036" y="489"/>
                      <a:pt x="1036" y="679"/>
                    </a:cubicBezTo>
                    <a:cubicBezTo>
                      <a:pt x="1036" y="882"/>
                      <a:pt x="882" y="1036"/>
                      <a:pt x="679" y="1036"/>
                    </a:cubicBezTo>
                    <a:cubicBezTo>
                      <a:pt x="489" y="1036"/>
                      <a:pt x="322" y="870"/>
                      <a:pt x="322" y="679"/>
                    </a:cubicBezTo>
                    <a:cubicBezTo>
                      <a:pt x="322" y="489"/>
                      <a:pt x="489" y="322"/>
                      <a:pt x="679" y="322"/>
                    </a:cubicBezTo>
                    <a:close/>
                    <a:moveTo>
                      <a:pt x="679" y="1"/>
                    </a:moveTo>
                    <a:cubicBezTo>
                      <a:pt x="310" y="1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79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8"/>
              <p:cNvSpPr/>
              <p:nvPr/>
            </p:nvSpPr>
            <p:spPr>
              <a:xfrm>
                <a:off x="1080579" y="2932825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91" y="322"/>
                    </a:moveTo>
                    <a:cubicBezTo>
                      <a:pt x="882" y="322"/>
                      <a:pt x="1048" y="489"/>
                      <a:pt x="1048" y="679"/>
                    </a:cubicBezTo>
                    <a:cubicBezTo>
                      <a:pt x="1048" y="882"/>
                      <a:pt x="882" y="1036"/>
                      <a:pt x="691" y="1036"/>
                    </a:cubicBezTo>
                    <a:cubicBezTo>
                      <a:pt x="489" y="1036"/>
                      <a:pt x="334" y="870"/>
                      <a:pt x="334" y="679"/>
                    </a:cubicBezTo>
                    <a:cubicBezTo>
                      <a:pt x="334" y="489"/>
                      <a:pt x="489" y="322"/>
                      <a:pt x="691" y="322"/>
                    </a:cubicBezTo>
                    <a:close/>
                    <a:moveTo>
                      <a:pt x="691" y="1"/>
                    </a:moveTo>
                    <a:cubicBezTo>
                      <a:pt x="310" y="1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8"/>
              <p:cNvSpPr/>
              <p:nvPr/>
            </p:nvSpPr>
            <p:spPr>
              <a:xfrm>
                <a:off x="879350" y="2949122"/>
                <a:ext cx="187988" cy="10631"/>
              </a:xfrm>
              <a:custGeom>
                <a:rect b="b" l="l" r="r" t="t"/>
                <a:pathLst>
                  <a:path extrusionOk="0" h="334" w="5906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5739" y="334"/>
                    </a:lnTo>
                    <a:cubicBezTo>
                      <a:pt x="5834" y="334"/>
                      <a:pt x="5906" y="263"/>
                      <a:pt x="5906" y="167"/>
                    </a:cubicBezTo>
                    <a:cubicBezTo>
                      <a:pt x="5906" y="84"/>
                      <a:pt x="5834" y="1"/>
                      <a:pt x="573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8"/>
              <p:cNvSpPr/>
              <p:nvPr/>
            </p:nvSpPr>
            <p:spPr>
              <a:xfrm>
                <a:off x="1137046" y="3050309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79" y="322"/>
                    </a:moveTo>
                    <a:cubicBezTo>
                      <a:pt x="882" y="322"/>
                      <a:pt x="1036" y="489"/>
                      <a:pt x="1036" y="679"/>
                    </a:cubicBezTo>
                    <a:cubicBezTo>
                      <a:pt x="1036" y="882"/>
                      <a:pt x="882" y="1036"/>
                      <a:pt x="679" y="1036"/>
                    </a:cubicBezTo>
                    <a:cubicBezTo>
                      <a:pt x="489" y="1036"/>
                      <a:pt x="322" y="882"/>
                      <a:pt x="322" y="679"/>
                    </a:cubicBezTo>
                    <a:cubicBezTo>
                      <a:pt x="322" y="489"/>
                      <a:pt x="489" y="322"/>
                      <a:pt x="679" y="322"/>
                    </a:cubicBezTo>
                    <a:close/>
                    <a:moveTo>
                      <a:pt x="679" y="1"/>
                    </a:moveTo>
                    <a:cubicBezTo>
                      <a:pt x="310" y="1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79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8"/>
              <p:cNvSpPr/>
              <p:nvPr/>
            </p:nvSpPr>
            <p:spPr>
              <a:xfrm>
                <a:off x="1080579" y="3050309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91" y="322"/>
                    </a:moveTo>
                    <a:cubicBezTo>
                      <a:pt x="882" y="322"/>
                      <a:pt x="1048" y="489"/>
                      <a:pt x="1048" y="679"/>
                    </a:cubicBezTo>
                    <a:cubicBezTo>
                      <a:pt x="1048" y="882"/>
                      <a:pt x="882" y="1036"/>
                      <a:pt x="691" y="1036"/>
                    </a:cubicBezTo>
                    <a:cubicBezTo>
                      <a:pt x="489" y="1036"/>
                      <a:pt x="334" y="882"/>
                      <a:pt x="334" y="679"/>
                    </a:cubicBezTo>
                    <a:cubicBezTo>
                      <a:pt x="334" y="489"/>
                      <a:pt x="489" y="322"/>
                      <a:pt x="691" y="322"/>
                    </a:cubicBezTo>
                    <a:close/>
                    <a:moveTo>
                      <a:pt x="691" y="1"/>
                    </a:moveTo>
                    <a:cubicBezTo>
                      <a:pt x="310" y="1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8"/>
              <p:cNvSpPr/>
              <p:nvPr/>
            </p:nvSpPr>
            <p:spPr>
              <a:xfrm>
                <a:off x="879350" y="3066988"/>
                <a:ext cx="187988" cy="10249"/>
              </a:xfrm>
              <a:custGeom>
                <a:rect b="b" l="l" r="r" t="t"/>
                <a:pathLst>
                  <a:path extrusionOk="0" h="322" w="5906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5739" y="322"/>
                    </a:lnTo>
                    <a:cubicBezTo>
                      <a:pt x="5834" y="322"/>
                      <a:pt x="5906" y="250"/>
                      <a:pt x="5906" y="155"/>
                    </a:cubicBezTo>
                    <a:cubicBezTo>
                      <a:pt x="5906" y="72"/>
                      <a:pt x="5834" y="0"/>
                      <a:pt x="573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8"/>
              <p:cNvSpPr/>
              <p:nvPr/>
            </p:nvSpPr>
            <p:spPr>
              <a:xfrm>
                <a:off x="1137046" y="3167794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79" y="310"/>
                    </a:moveTo>
                    <a:cubicBezTo>
                      <a:pt x="882" y="310"/>
                      <a:pt x="1036" y="477"/>
                      <a:pt x="1036" y="667"/>
                    </a:cubicBezTo>
                    <a:cubicBezTo>
                      <a:pt x="1036" y="870"/>
                      <a:pt x="882" y="1024"/>
                      <a:pt x="679" y="1024"/>
                    </a:cubicBezTo>
                    <a:cubicBezTo>
                      <a:pt x="489" y="1024"/>
                      <a:pt x="322" y="858"/>
                      <a:pt x="322" y="667"/>
                    </a:cubicBezTo>
                    <a:cubicBezTo>
                      <a:pt x="322" y="477"/>
                      <a:pt x="489" y="310"/>
                      <a:pt x="679" y="310"/>
                    </a:cubicBezTo>
                    <a:close/>
                    <a:moveTo>
                      <a:pt x="679" y="0"/>
                    </a:moveTo>
                    <a:cubicBezTo>
                      <a:pt x="310" y="0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79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298"/>
                      <a:pt x="1060" y="0"/>
                      <a:pt x="67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8"/>
              <p:cNvSpPr/>
              <p:nvPr/>
            </p:nvSpPr>
            <p:spPr>
              <a:xfrm>
                <a:off x="1080579" y="3167794"/>
                <a:ext cx="43607" cy="43607"/>
              </a:xfrm>
              <a:custGeom>
                <a:rect b="b" l="l" r="r" t="t"/>
                <a:pathLst>
                  <a:path extrusionOk="0" h="1370" w="1370">
                    <a:moveTo>
                      <a:pt x="691" y="310"/>
                    </a:moveTo>
                    <a:cubicBezTo>
                      <a:pt x="882" y="310"/>
                      <a:pt x="1048" y="477"/>
                      <a:pt x="1048" y="667"/>
                    </a:cubicBezTo>
                    <a:cubicBezTo>
                      <a:pt x="1048" y="870"/>
                      <a:pt x="882" y="1024"/>
                      <a:pt x="691" y="1024"/>
                    </a:cubicBezTo>
                    <a:cubicBezTo>
                      <a:pt x="489" y="1024"/>
                      <a:pt x="334" y="858"/>
                      <a:pt x="334" y="667"/>
                    </a:cubicBezTo>
                    <a:cubicBezTo>
                      <a:pt x="334" y="477"/>
                      <a:pt x="489" y="310"/>
                      <a:pt x="691" y="310"/>
                    </a:cubicBezTo>
                    <a:close/>
                    <a:moveTo>
                      <a:pt x="691" y="0"/>
                    </a:moveTo>
                    <a:cubicBezTo>
                      <a:pt x="310" y="0"/>
                      <a:pt x="1" y="310"/>
                      <a:pt x="1" y="679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79"/>
                    </a:cubicBezTo>
                    <a:cubicBezTo>
                      <a:pt x="1370" y="298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8"/>
              <p:cNvSpPr/>
              <p:nvPr/>
            </p:nvSpPr>
            <p:spPr>
              <a:xfrm>
                <a:off x="879350" y="3184473"/>
                <a:ext cx="187988" cy="10249"/>
              </a:xfrm>
              <a:custGeom>
                <a:rect b="b" l="l" r="r" t="t"/>
                <a:pathLst>
                  <a:path extrusionOk="0" h="322" w="5906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5739" y="322"/>
                    </a:lnTo>
                    <a:cubicBezTo>
                      <a:pt x="5834" y="322"/>
                      <a:pt x="5906" y="250"/>
                      <a:pt x="5906" y="155"/>
                    </a:cubicBezTo>
                    <a:cubicBezTo>
                      <a:pt x="5906" y="48"/>
                      <a:pt x="5834" y="0"/>
                      <a:pt x="573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8"/>
              <p:cNvSpPr/>
              <p:nvPr/>
            </p:nvSpPr>
            <p:spPr>
              <a:xfrm>
                <a:off x="879350" y="3083285"/>
                <a:ext cx="25432" cy="10631"/>
              </a:xfrm>
              <a:custGeom>
                <a:rect b="b" l="l" r="r" t="t"/>
                <a:pathLst>
                  <a:path extrusionOk="0" h="334" w="799">
                    <a:moveTo>
                      <a:pt x="167" y="0"/>
                    </a:moveTo>
                    <a:cubicBezTo>
                      <a:pt x="72" y="0"/>
                      <a:pt x="0" y="84"/>
                      <a:pt x="0" y="167"/>
                    </a:cubicBezTo>
                    <a:cubicBezTo>
                      <a:pt x="0" y="262"/>
                      <a:pt x="72" y="334"/>
                      <a:pt x="167" y="334"/>
                    </a:cubicBezTo>
                    <a:lnTo>
                      <a:pt x="643" y="334"/>
                    </a:lnTo>
                    <a:cubicBezTo>
                      <a:pt x="727" y="334"/>
                      <a:pt x="798" y="262"/>
                      <a:pt x="798" y="167"/>
                    </a:cubicBezTo>
                    <a:cubicBezTo>
                      <a:pt x="798" y="84"/>
                      <a:pt x="727" y="0"/>
                      <a:pt x="64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" name="Google Shape;589;p38"/>
            <p:cNvGrpSpPr/>
            <p:nvPr/>
          </p:nvGrpSpPr>
          <p:grpSpPr>
            <a:xfrm>
              <a:off x="7257899" y="2719383"/>
              <a:ext cx="637616" cy="570011"/>
              <a:chOff x="6099375" y="2456075"/>
              <a:chExt cx="337684" cy="314194"/>
            </a:xfrm>
          </p:grpSpPr>
          <p:sp>
            <p:nvSpPr>
              <p:cNvPr id="590" name="Google Shape;590;p38"/>
              <p:cNvSpPr/>
              <p:nvPr/>
            </p:nvSpPr>
            <p:spPr>
              <a:xfrm>
                <a:off x="6099375" y="2456075"/>
                <a:ext cx="337684" cy="314194"/>
              </a:xfrm>
              <a:custGeom>
                <a:rect b="b" l="l" r="r" t="t"/>
                <a:pathLst>
                  <a:path extrusionOk="0" h="9871" w="10609">
                    <a:moveTo>
                      <a:pt x="322" y="5025"/>
                    </a:moveTo>
                    <a:cubicBezTo>
                      <a:pt x="536" y="5227"/>
                      <a:pt x="857" y="5418"/>
                      <a:pt x="1274" y="5585"/>
                    </a:cubicBezTo>
                    <a:cubicBezTo>
                      <a:pt x="2048" y="5882"/>
                      <a:pt x="3060" y="6049"/>
                      <a:pt x="4143" y="6049"/>
                    </a:cubicBezTo>
                    <a:lnTo>
                      <a:pt x="4417" y="6049"/>
                    </a:lnTo>
                    <a:cubicBezTo>
                      <a:pt x="4429" y="6061"/>
                      <a:pt x="4465" y="6073"/>
                      <a:pt x="4477" y="6097"/>
                    </a:cubicBezTo>
                    <a:lnTo>
                      <a:pt x="4905" y="6347"/>
                    </a:lnTo>
                    <a:cubicBezTo>
                      <a:pt x="4894" y="6466"/>
                      <a:pt x="4882" y="6585"/>
                      <a:pt x="4882" y="6692"/>
                    </a:cubicBezTo>
                    <a:cubicBezTo>
                      <a:pt x="4882" y="6811"/>
                      <a:pt x="4894" y="6930"/>
                      <a:pt x="4905" y="7025"/>
                    </a:cubicBezTo>
                    <a:lnTo>
                      <a:pt x="4477" y="7287"/>
                    </a:lnTo>
                    <a:cubicBezTo>
                      <a:pt x="4405" y="7323"/>
                      <a:pt x="4358" y="7382"/>
                      <a:pt x="4346" y="7466"/>
                    </a:cubicBezTo>
                    <a:cubicBezTo>
                      <a:pt x="4322" y="7537"/>
                      <a:pt x="4322" y="7609"/>
                      <a:pt x="4370" y="7680"/>
                    </a:cubicBezTo>
                    <a:lnTo>
                      <a:pt x="4608" y="8085"/>
                    </a:lnTo>
                    <a:cubicBezTo>
                      <a:pt x="4564" y="8081"/>
                      <a:pt x="4517" y="8080"/>
                      <a:pt x="4467" y="8080"/>
                    </a:cubicBezTo>
                    <a:cubicBezTo>
                      <a:pt x="4368" y="8080"/>
                      <a:pt x="4263" y="8085"/>
                      <a:pt x="4167" y="8085"/>
                    </a:cubicBezTo>
                    <a:cubicBezTo>
                      <a:pt x="3120" y="8085"/>
                      <a:pt x="2143" y="7942"/>
                      <a:pt x="1393" y="7656"/>
                    </a:cubicBezTo>
                    <a:cubicBezTo>
                      <a:pt x="714" y="7406"/>
                      <a:pt x="322" y="7061"/>
                      <a:pt x="322" y="6728"/>
                    </a:cubicBezTo>
                    <a:lnTo>
                      <a:pt x="322" y="5025"/>
                    </a:lnTo>
                    <a:close/>
                    <a:moveTo>
                      <a:pt x="4132" y="1"/>
                    </a:moveTo>
                    <a:cubicBezTo>
                      <a:pt x="3048" y="1"/>
                      <a:pt x="2036" y="167"/>
                      <a:pt x="1262" y="465"/>
                    </a:cubicBezTo>
                    <a:cubicBezTo>
                      <a:pt x="441" y="774"/>
                      <a:pt x="0" y="1215"/>
                      <a:pt x="0" y="1691"/>
                    </a:cubicBezTo>
                    <a:lnTo>
                      <a:pt x="0" y="6751"/>
                    </a:lnTo>
                    <a:cubicBezTo>
                      <a:pt x="0" y="7228"/>
                      <a:pt x="441" y="7656"/>
                      <a:pt x="1262" y="7966"/>
                    </a:cubicBezTo>
                    <a:cubicBezTo>
                      <a:pt x="2036" y="8264"/>
                      <a:pt x="3048" y="8430"/>
                      <a:pt x="4132" y="8430"/>
                    </a:cubicBezTo>
                    <a:cubicBezTo>
                      <a:pt x="4346" y="8430"/>
                      <a:pt x="4548" y="8430"/>
                      <a:pt x="4763" y="8418"/>
                    </a:cubicBezTo>
                    <a:lnTo>
                      <a:pt x="5025" y="8871"/>
                    </a:lnTo>
                    <a:cubicBezTo>
                      <a:pt x="5072" y="8954"/>
                      <a:pt x="5132" y="8990"/>
                      <a:pt x="5203" y="9014"/>
                    </a:cubicBezTo>
                    <a:cubicBezTo>
                      <a:pt x="5227" y="9018"/>
                      <a:pt x="5252" y="9020"/>
                      <a:pt x="5278" y="9020"/>
                    </a:cubicBezTo>
                    <a:cubicBezTo>
                      <a:pt x="5329" y="9020"/>
                      <a:pt x="5382" y="9010"/>
                      <a:pt x="5429" y="8978"/>
                    </a:cubicBezTo>
                    <a:lnTo>
                      <a:pt x="5858" y="8728"/>
                    </a:lnTo>
                    <a:cubicBezTo>
                      <a:pt x="6037" y="8871"/>
                      <a:pt x="6251" y="8990"/>
                      <a:pt x="6465" y="9085"/>
                    </a:cubicBezTo>
                    <a:lnTo>
                      <a:pt x="6465" y="9573"/>
                    </a:lnTo>
                    <a:cubicBezTo>
                      <a:pt x="6465" y="9740"/>
                      <a:pt x="6608" y="9871"/>
                      <a:pt x="6763" y="9871"/>
                    </a:cubicBezTo>
                    <a:lnTo>
                      <a:pt x="8108" y="9871"/>
                    </a:lnTo>
                    <a:cubicBezTo>
                      <a:pt x="8275" y="9871"/>
                      <a:pt x="8406" y="9740"/>
                      <a:pt x="8406" y="9573"/>
                    </a:cubicBezTo>
                    <a:lnTo>
                      <a:pt x="8406" y="9085"/>
                    </a:lnTo>
                    <a:cubicBezTo>
                      <a:pt x="8632" y="8990"/>
                      <a:pt x="8823" y="8871"/>
                      <a:pt x="9013" y="8728"/>
                    </a:cubicBezTo>
                    <a:lnTo>
                      <a:pt x="9442" y="8978"/>
                    </a:lnTo>
                    <a:cubicBezTo>
                      <a:pt x="9497" y="9010"/>
                      <a:pt x="9548" y="9020"/>
                      <a:pt x="9596" y="9020"/>
                    </a:cubicBezTo>
                    <a:cubicBezTo>
                      <a:pt x="9620" y="9020"/>
                      <a:pt x="9644" y="9018"/>
                      <a:pt x="9668" y="9014"/>
                    </a:cubicBezTo>
                    <a:cubicBezTo>
                      <a:pt x="9739" y="8990"/>
                      <a:pt x="9799" y="8930"/>
                      <a:pt x="9847" y="8871"/>
                    </a:cubicBezTo>
                    <a:lnTo>
                      <a:pt x="10513" y="7716"/>
                    </a:lnTo>
                    <a:cubicBezTo>
                      <a:pt x="10561" y="7597"/>
                      <a:pt x="10561" y="7525"/>
                      <a:pt x="10549" y="7442"/>
                    </a:cubicBezTo>
                    <a:cubicBezTo>
                      <a:pt x="10537" y="7371"/>
                      <a:pt x="10478" y="7311"/>
                      <a:pt x="10406" y="7263"/>
                    </a:cubicBezTo>
                    <a:lnTo>
                      <a:pt x="9978" y="7013"/>
                    </a:lnTo>
                    <a:cubicBezTo>
                      <a:pt x="9989" y="6894"/>
                      <a:pt x="10013" y="6775"/>
                      <a:pt x="10013" y="6668"/>
                    </a:cubicBezTo>
                    <a:cubicBezTo>
                      <a:pt x="10013" y="6549"/>
                      <a:pt x="10001" y="6430"/>
                      <a:pt x="9978" y="6335"/>
                    </a:cubicBezTo>
                    <a:lnTo>
                      <a:pt x="10406" y="6073"/>
                    </a:lnTo>
                    <a:cubicBezTo>
                      <a:pt x="10549" y="6001"/>
                      <a:pt x="10609" y="5823"/>
                      <a:pt x="10513" y="5680"/>
                    </a:cubicBezTo>
                    <a:lnTo>
                      <a:pt x="10311" y="5323"/>
                    </a:lnTo>
                    <a:cubicBezTo>
                      <a:pt x="10280" y="5268"/>
                      <a:pt x="10228" y="5239"/>
                      <a:pt x="10176" y="5239"/>
                    </a:cubicBezTo>
                    <a:cubicBezTo>
                      <a:pt x="10148" y="5239"/>
                      <a:pt x="10121" y="5247"/>
                      <a:pt x="10097" y="5263"/>
                    </a:cubicBezTo>
                    <a:cubicBezTo>
                      <a:pt x="10025" y="5299"/>
                      <a:pt x="9989" y="5394"/>
                      <a:pt x="10037" y="5466"/>
                    </a:cubicBezTo>
                    <a:lnTo>
                      <a:pt x="10228" y="5811"/>
                    </a:lnTo>
                    <a:lnTo>
                      <a:pt x="9727" y="6108"/>
                    </a:lnTo>
                    <a:cubicBezTo>
                      <a:pt x="9668" y="6132"/>
                      <a:pt x="9632" y="6216"/>
                      <a:pt x="9656" y="6275"/>
                    </a:cubicBezTo>
                    <a:cubicBezTo>
                      <a:pt x="9680" y="6406"/>
                      <a:pt x="9680" y="6537"/>
                      <a:pt x="9680" y="6668"/>
                    </a:cubicBezTo>
                    <a:cubicBezTo>
                      <a:pt x="9680" y="6811"/>
                      <a:pt x="9668" y="6942"/>
                      <a:pt x="9656" y="7073"/>
                    </a:cubicBezTo>
                    <a:cubicBezTo>
                      <a:pt x="9632" y="7132"/>
                      <a:pt x="9668" y="7204"/>
                      <a:pt x="9727" y="7240"/>
                    </a:cubicBezTo>
                    <a:lnTo>
                      <a:pt x="10228" y="7537"/>
                    </a:lnTo>
                    <a:lnTo>
                      <a:pt x="9573" y="8668"/>
                    </a:lnTo>
                    <a:lnTo>
                      <a:pt x="9073" y="8371"/>
                    </a:lnTo>
                    <a:cubicBezTo>
                      <a:pt x="9045" y="8354"/>
                      <a:pt x="9015" y="8345"/>
                      <a:pt x="8986" y="8345"/>
                    </a:cubicBezTo>
                    <a:cubicBezTo>
                      <a:pt x="8952" y="8345"/>
                      <a:pt x="8920" y="8357"/>
                      <a:pt x="8894" y="8383"/>
                    </a:cubicBezTo>
                    <a:cubicBezTo>
                      <a:pt x="8680" y="8561"/>
                      <a:pt x="8442" y="8692"/>
                      <a:pt x="8192" y="8787"/>
                    </a:cubicBezTo>
                    <a:cubicBezTo>
                      <a:pt x="8132" y="8799"/>
                      <a:pt x="8084" y="8859"/>
                      <a:pt x="8084" y="8930"/>
                    </a:cubicBezTo>
                    <a:lnTo>
                      <a:pt x="8084" y="9514"/>
                    </a:lnTo>
                    <a:lnTo>
                      <a:pt x="6775" y="9514"/>
                    </a:lnTo>
                    <a:lnTo>
                      <a:pt x="6775" y="8930"/>
                    </a:lnTo>
                    <a:cubicBezTo>
                      <a:pt x="6775" y="8871"/>
                      <a:pt x="6739" y="8811"/>
                      <a:pt x="6679" y="8787"/>
                    </a:cubicBezTo>
                    <a:cubicBezTo>
                      <a:pt x="6418" y="8692"/>
                      <a:pt x="6179" y="8561"/>
                      <a:pt x="5977" y="8383"/>
                    </a:cubicBezTo>
                    <a:cubicBezTo>
                      <a:pt x="5951" y="8357"/>
                      <a:pt x="5919" y="8345"/>
                      <a:pt x="5885" y="8345"/>
                    </a:cubicBezTo>
                    <a:cubicBezTo>
                      <a:pt x="5856" y="8345"/>
                      <a:pt x="5826" y="8354"/>
                      <a:pt x="5798" y="8371"/>
                    </a:cubicBezTo>
                    <a:lnTo>
                      <a:pt x="5286" y="8668"/>
                    </a:lnTo>
                    <a:lnTo>
                      <a:pt x="4632" y="7537"/>
                    </a:lnTo>
                    <a:lnTo>
                      <a:pt x="5144" y="7240"/>
                    </a:lnTo>
                    <a:cubicBezTo>
                      <a:pt x="5203" y="7204"/>
                      <a:pt x="5227" y="7132"/>
                      <a:pt x="5215" y="7073"/>
                    </a:cubicBezTo>
                    <a:cubicBezTo>
                      <a:pt x="5191" y="6942"/>
                      <a:pt x="5191" y="6811"/>
                      <a:pt x="5191" y="6668"/>
                    </a:cubicBezTo>
                    <a:cubicBezTo>
                      <a:pt x="5191" y="6537"/>
                      <a:pt x="5203" y="6406"/>
                      <a:pt x="5215" y="6275"/>
                    </a:cubicBezTo>
                    <a:cubicBezTo>
                      <a:pt x="5227" y="6216"/>
                      <a:pt x="5203" y="6132"/>
                      <a:pt x="5144" y="6108"/>
                    </a:cubicBezTo>
                    <a:lnTo>
                      <a:pt x="4632" y="5811"/>
                    </a:lnTo>
                    <a:lnTo>
                      <a:pt x="5286" y="4680"/>
                    </a:lnTo>
                    <a:lnTo>
                      <a:pt x="5798" y="4977"/>
                    </a:lnTo>
                    <a:cubicBezTo>
                      <a:pt x="5825" y="4988"/>
                      <a:pt x="5854" y="4994"/>
                      <a:pt x="5883" y="4994"/>
                    </a:cubicBezTo>
                    <a:cubicBezTo>
                      <a:pt x="5917" y="4994"/>
                      <a:pt x="5951" y="4985"/>
                      <a:pt x="5977" y="4965"/>
                    </a:cubicBezTo>
                    <a:cubicBezTo>
                      <a:pt x="6179" y="4787"/>
                      <a:pt x="6418" y="4644"/>
                      <a:pt x="6679" y="4561"/>
                    </a:cubicBezTo>
                    <a:cubicBezTo>
                      <a:pt x="6739" y="4549"/>
                      <a:pt x="6775" y="4489"/>
                      <a:pt x="6775" y="4406"/>
                    </a:cubicBezTo>
                    <a:lnTo>
                      <a:pt x="6775" y="3834"/>
                    </a:lnTo>
                    <a:lnTo>
                      <a:pt x="8084" y="3834"/>
                    </a:lnTo>
                    <a:lnTo>
                      <a:pt x="8084" y="4406"/>
                    </a:lnTo>
                    <a:cubicBezTo>
                      <a:pt x="8084" y="4465"/>
                      <a:pt x="8132" y="4525"/>
                      <a:pt x="8192" y="4561"/>
                    </a:cubicBezTo>
                    <a:cubicBezTo>
                      <a:pt x="8442" y="4644"/>
                      <a:pt x="8680" y="4787"/>
                      <a:pt x="8894" y="4965"/>
                    </a:cubicBezTo>
                    <a:cubicBezTo>
                      <a:pt x="8920" y="4985"/>
                      <a:pt x="8954" y="4994"/>
                      <a:pt x="8988" y="4994"/>
                    </a:cubicBezTo>
                    <a:cubicBezTo>
                      <a:pt x="9017" y="4994"/>
                      <a:pt x="9046" y="4988"/>
                      <a:pt x="9073" y="4977"/>
                    </a:cubicBezTo>
                    <a:lnTo>
                      <a:pt x="9573" y="4680"/>
                    </a:lnTo>
                    <a:lnTo>
                      <a:pt x="9716" y="4906"/>
                    </a:lnTo>
                    <a:cubicBezTo>
                      <a:pt x="9740" y="4955"/>
                      <a:pt x="9793" y="4982"/>
                      <a:pt x="9847" y="4982"/>
                    </a:cubicBezTo>
                    <a:cubicBezTo>
                      <a:pt x="9871" y="4982"/>
                      <a:pt x="9896" y="4977"/>
                      <a:pt x="9918" y="4965"/>
                    </a:cubicBezTo>
                    <a:cubicBezTo>
                      <a:pt x="9989" y="4918"/>
                      <a:pt x="10025" y="4823"/>
                      <a:pt x="9978" y="4751"/>
                    </a:cubicBezTo>
                    <a:lnTo>
                      <a:pt x="9847" y="4513"/>
                    </a:lnTo>
                    <a:cubicBezTo>
                      <a:pt x="9798" y="4424"/>
                      <a:pt x="9699" y="4367"/>
                      <a:pt x="9592" y="4367"/>
                    </a:cubicBezTo>
                    <a:cubicBezTo>
                      <a:pt x="9542" y="4367"/>
                      <a:pt x="9491" y="4379"/>
                      <a:pt x="9442" y="4406"/>
                    </a:cubicBezTo>
                    <a:lnTo>
                      <a:pt x="9013" y="4668"/>
                    </a:lnTo>
                    <a:cubicBezTo>
                      <a:pt x="8835" y="4513"/>
                      <a:pt x="8620" y="4394"/>
                      <a:pt x="8406" y="4311"/>
                    </a:cubicBezTo>
                    <a:lnTo>
                      <a:pt x="8406" y="3811"/>
                    </a:lnTo>
                    <a:cubicBezTo>
                      <a:pt x="8406" y="3727"/>
                      <a:pt x="8358" y="3632"/>
                      <a:pt x="8299" y="3596"/>
                    </a:cubicBezTo>
                    <a:lnTo>
                      <a:pt x="8299" y="1656"/>
                    </a:lnTo>
                    <a:cubicBezTo>
                      <a:pt x="8299" y="1060"/>
                      <a:pt x="7596" y="536"/>
                      <a:pt x="6394" y="239"/>
                    </a:cubicBezTo>
                    <a:cubicBezTo>
                      <a:pt x="6384" y="237"/>
                      <a:pt x="6375" y="237"/>
                      <a:pt x="6365" y="237"/>
                    </a:cubicBezTo>
                    <a:cubicBezTo>
                      <a:pt x="6284" y="237"/>
                      <a:pt x="6225" y="283"/>
                      <a:pt x="6203" y="358"/>
                    </a:cubicBezTo>
                    <a:cubicBezTo>
                      <a:pt x="6179" y="453"/>
                      <a:pt x="6227" y="524"/>
                      <a:pt x="6322" y="560"/>
                    </a:cubicBezTo>
                    <a:cubicBezTo>
                      <a:pt x="7346" y="810"/>
                      <a:pt x="7989" y="1239"/>
                      <a:pt x="7989" y="1667"/>
                    </a:cubicBezTo>
                    <a:cubicBezTo>
                      <a:pt x="7989" y="2001"/>
                      <a:pt x="7596" y="2346"/>
                      <a:pt x="6918" y="2596"/>
                    </a:cubicBezTo>
                    <a:cubicBezTo>
                      <a:pt x="6179" y="2882"/>
                      <a:pt x="5203" y="3025"/>
                      <a:pt x="4143" y="3025"/>
                    </a:cubicBezTo>
                    <a:cubicBezTo>
                      <a:pt x="3703" y="3025"/>
                      <a:pt x="3262" y="3001"/>
                      <a:pt x="2846" y="2941"/>
                    </a:cubicBezTo>
                    <a:cubicBezTo>
                      <a:pt x="2833" y="2938"/>
                      <a:pt x="2821" y="2936"/>
                      <a:pt x="2809" y="2936"/>
                    </a:cubicBezTo>
                    <a:cubicBezTo>
                      <a:pt x="2742" y="2936"/>
                      <a:pt x="2687" y="2991"/>
                      <a:pt x="2667" y="3072"/>
                    </a:cubicBezTo>
                    <a:cubicBezTo>
                      <a:pt x="2655" y="3156"/>
                      <a:pt x="2715" y="3239"/>
                      <a:pt x="2810" y="3251"/>
                    </a:cubicBezTo>
                    <a:cubicBezTo>
                      <a:pt x="3239" y="3311"/>
                      <a:pt x="3679" y="3334"/>
                      <a:pt x="4143" y="3334"/>
                    </a:cubicBezTo>
                    <a:cubicBezTo>
                      <a:pt x="5227" y="3334"/>
                      <a:pt x="6239" y="3168"/>
                      <a:pt x="7013" y="2870"/>
                    </a:cubicBezTo>
                    <a:cubicBezTo>
                      <a:pt x="7430" y="2715"/>
                      <a:pt x="7763" y="2525"/>
                      <a:pt x="7965" y="2310"/>
                    </a:cubicBezTo>
                    <a:lnTo>
                      <a:pt x="7965" y="3525"/>
                    </a:lnTo>
                    <a:lnTo>
                      <a:pt x="6751" y="3525"/>
                    </a:lnTo>
                    <a:cubicBezTo>
                      <a:pt x="6584" y="3525"/>
                      <a:pt x="6453" y="3668"/>
                      <a:pt x="6453" y="3822"/>
                    </a:cubicBezTo>
                    <a:lnTo>
                      <a:pt x="6453" y="4323"/>
                    </a:lnTo>
                    <a:cubicBezTo>
                      <a:pt x="6227" y="4406"/>
                      <a:pt x="6037" y="4525"/>
                      <a:pt x="5846" y="4680"/>
                    </a:cubicBezTo>
                    <a:lnTo>
                      <a:pt x="5406" y="4418"/>
                    </a:lnTo>
                    <a:cubicBezTo>
                      <a:pt x="5360" y="4395"/>
                      <a:pt x="5315" y="4387"/>
                      <a:pt x="5270" y="4387"/>
                    </a:cubicBezTo>
                    <a:cubicBezTo>
                      <a:pt x="5243" y="4387"/>
                      <a:pt x="5217" y="4390"/>
                      <a:pt x="5191" y="4394"/>
                    </a:cubicBezTo>
                    <a:cubicBezTo>
                      <a:pt x="5108" y="4406"/>
                      <a:pt x="5048" y="4465"/>
                      <a:pt x="5013" y="4525"/>
                    </a:cubicBezTo>
                    <a:lnTo>
                      <a:pt x="4334" y="5692"/>
                    </a:lnTo>
                    <a:cubicBezTo>
                      <a:pt x="4322" y="5704"/>
                      <a:pt x="4322" y="5716"/>
                      <a:pt x="4322" y="5727"/>
                    </a:cubicBezTo>
                    <a:lnTo>
                      <a:pt x="4132" y="5727"/>
                    </a:lnTo>
                    <a:cubicBezTo>
                      <a:pt x="3084" y="5727"/>
                      <a:pt x="2107" y="5585"/>
                      <a:pt x="1357" y="5299"/>
                    </a:cubicBezTo>
                    <a:cubicBezTo>
                      <a:pt x="679" y="5049"/>
                      <a:pt x="286" y="4704"/>
                      <a:pt x="286" y="4382"/>
                    </a:cubicBezTo>
                    <a:lnTo>
                      <a:pt x="286" y="2322"/>
                    </a:lnTo>
                    <a:cubicBezTo>
                      <a:pt x="643" y="2668"/>
                      <a:pt x="1274" y="2965"/>
                      <a:pt x="2131" y="3144"/>
                    </a:cubicBezTo>
                    <a:lnTo>
                      <a:pt x="2167" y="3144"/>
                    </a:lnTo>
                    <a:cubicBezTo>
                      <a:pt x="2238" y="3144"/>
                      <a:pt x="2298" y="3096"/>
                      <a:pt x="2322" y="3025"/>
                    </a:cubicBezTo>
                    <a:cubicBezTo>
                      <a:pt x="2334" y="2930"/>
                      <a:pt x="2286" y="2858"/>
                      <a:pt x="2203" y="2846"/>
                    </a:cubicBezTo>
                    <a:cubicBezTo>
                      <a:pt x="1036" y="2596"/>
                      <a:pt x="298" y="2132"/>
                      <a:pt x="298" y="1667"/>
                    </a:cubicBezTo>
                    <a:cubicBezTo>
                      <a:pt x="298" y="1346"/>
                      <a:pt x="679" y="1001"/>
                      <a:pt x="1369" y="751"/>
                    </a:cubicBezTo>
                    <a:cubicBezTo>
                      <a:pt x="2096" y="465"/>
                      <a:pt x="3072" y="322"/>
                      <a:pt x="4132" y="322"/>
                    </a:cubicBezTo>
                    <a:cubicBezTo>
                      <a:pt x="4667" y="322"/>
                      <a:pt x="5191" y="358"/>
                      <a:pt x="5679" y="441"/>
                    </a:cubicBezTo>
                    <a:cubicBezTo>
                      <a:pt x="5687" y="442"/>
                      <a:pt x="5695" y="443"/>
                      <a:pt x="5703" y="443"/>
                    </a:cubicBezTo>
                    <a:cubicBezTo>
                      <a:pt x="5786" y="443"/>
                      <a:pt x="5847" y="385"/>
                      <a:pt x="5858" y="298"/>
                    </a:cubicBezTo>
                    <a:cubicBezTo>
                      <a:pt x="5870" y="215"/>
                      <a:pt x="5810" y="143"/>
                      <a:pt x="5727" y="120"/>
                    </a:cubicBezTo>
                    <a:cubicBezTo>
                      <a:pt x="5215" y="36"/>
                      <a:pt x="4679" y="1"/>
                      <a:pt x="41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8"/>
              <p:cNvSpPr/>
              <p:nvPr/>
            </p:nvSpPr>
            <p:spPr>
              <a:xfrm>
                <a:off x="6306652" y="2638748"/>
                <a:ext cx="59904" cy="59522"/>
              </a:xfrm>
              <a:custGeom>
                <a:rect b="b" l="l" r="r" t="t"/>
                <a:pathLst>
                  <a:path extrusionOk="0" h="1870" w="1882">
                    <a:moveTo>
                      <a:pt x="941" y="310"/>
                    </a:moveTo>
                    <a:cubicBezTo>
                      <a:pt x="1287" y="310"/>
                      <a:pt x="1561" y="596"/>
                      <a:pt x="1561" y="929"/>
                    </a:cubicBezTo>
                    <a:cubicBezTo>
                      <a:pt x="1561" y="1274"/>
                      <a:pt x="1287" y="1560"/>
                      <a:pt x="941" y="1560"/>
                    </a:cubicBezTo>
                    <a:cubicBezTo>
                      <a:pt x="596" y="1560"/>
                      <a:pt x="310" y="1274"/>
                      <a:pt x="310" y="929"/>
                    </a:cubicBezTo>
                    <a:cubicBezTo>
                      <a:pt x="310" y="596"/>
                      <a:pt x="596" y="310"/>
                      <a:pt x="941" y="310"/>
                    </a:cubicBezTo>
                    <a:close/>
                    <a:moveTo>
                      <a:pt x="941" y="0"/>
                    </a:moveTo>
                    <a:cubicBezTo>
                      <a:pt x="418" y="0"/>
                      <a:pt x="1" y="417"/>
                      <a:pt x="1" y="929"/>
                    </a:cubicBezTo>
                    <a:cubicBezTo>
                      <a:pt x="1" y="1453"/>
                      <a:pt x="418" y="1870"/>
                      <a:pt x="941" y="1870"/>
                    </a:cubicBezTo>
                    <a:cubicBezTo>
                      <a:pt x="1465" y="1870"/>
                      <a:pt x="1882" y="1453"/>
                      <a:pt x="1882" y="929"/>
                    </a:cubicBezTo>
                    <a:cubicBezTo>
                      <a:pt x="1882" y="417"/>
                      <a:pt x="1465" y="0"/>
                      <a:pt x="941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2" name="Google Shape;592;p38"/>
          <p:cNvSpPr txBox="1"/>
          <p:nvPr>
            <p:ph type="title"/>
          </p:nvPr>
        </p:nvSpPr>
        <p:spPr>
          <a:xfrm>
            <a:off x="1641000" y="25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2"/>
            </a:pPr>
            <a:r>
              <a:rPr lang="en">
                <a:highlight>
                  <a:schemeClr val="accent1"/>
                </a:highlight>
              </a:rPr>
              <a:t>General Architecture</a:t>
            </a:r>
            <a:endParaRPr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chemeClr val="accent1"/>
              </a:highlight>
            </a:endParaRPr>
          </a:p>
        </p:txBody>
      </p:sp>
      <p:grpSp>
        <p:nvGrpSpPr>
          <p:cNvPr id="593" name="Google Shape;593;p38"/>
          <p:cNvGrpSpPr/>
          <p:nvPr/>
        </p:nvGrpSpPr>
        <p:grpSpPr>
          <a:xfrm>
            <a:off x="3771013" y="1397650"/>
            <a:ext cx="387862" cy="3117899"/>
            <a:chOff x="3771013" y="1397650"/>
            <a:chExt cx="387862" cy="3117899"/>
          </a:xfrm>
        </p:grpSpPr>
        <p:pic>
          <p:nvPicPr>
            <p:cNvPr id="594" name="Google Shape;594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1026" y="3726400"/>
              <a:ext cx="387850" cy="789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1013" y="1397650"/>
              <a:ext cx="387850" cy="78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p38"/>
          <p:cNvGrpSpPr/>
          <p:nvPr/>
        </p:nvGrpSpPr>
        <p:grpSpPr>
          <a:xfrm>
            <a:off x="3965913" y="1712027"/>
            <a:ext cx="3438124" cy="2584304"/>
            <a:chOff x="3965913" y="1712027"/>
            <a:chExt cx="3438124" cy="2584304"/>
          </a:xfrm>
        </p:grpSpPr>
        <p:grpSp>
          <p:nvGrpSpPr>
            <p:cNvPr id="597" name="Google Shape;597;p38"/>
            <p:cNvGrpSpPr/>
            <p:nvPr/>
          </p:nvGrpSpPr>
          <p:grpSpPr>
            <a:xfrm flipH="1">
              <a:off x="4924542" y="1712027"/>
              <a:ext cx="2479494" cy="2584304"/>
              <a:chOff x="1004031" y="1819635"/>
              <a:chExt cx="300410" cy="510016"/>
            </a:xfrm>
          </p:grpSpPr>
          <p:sp>
            <p:nvSpPr>
              <p:cNvPr id="598" name="Google Shape;598;p38"/>
              <p:cNvSpPr/>
              <p:nvPr/>
            </p:nvSpPr>
            <p:spPr>
              <a:xfrm>
                <a:off x="1156290" y="2074469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435D74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8"/>
              <p:cNvSpPr/>
              <p:nvPr/>
            </p:nvSpPr>
            <p:spPr>
              <a:xfrm>
                <a:off x="1156290" y="1836577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cap="rnd" cmpd="sng" w="9525">
                <a:solidFill>
                  <a:srgbClr val="435D74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8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rect b="b" l="l" r="r" t="t"/>
                <a:pathLst>
                  <a:path extrusionOk="0" h="6105" w="6105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8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rect b="b" l="l" r="r" t="t"/>
                <a:pathLst>
                  <a:path extrusionOk="0" h="5757" w="4304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8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rect b="b" l="l" r="r" t="t"/>
                <a:pathLst>
                  <a:path extrusionOk="0" h="5778" w="4304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03" name="Google Shape;60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65913" y="2609825"/>
              <a:ext cx="1578300" cy="789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4" name="Google Shape;60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5" name="Google Shape;605;p38"/>
          <p:cNvGrpSpPr/>
          <p:nvPr/>
        </p:nvGrpSpPr>
        <p:grpSpPr>
          <a:xfrm>
            <a:off x="1873809" y="1106436"/>
            <a:ext cx="1373376" cy="3795933"/>
            <a:chOff x="1873809" y="1106436"/>
            <a:chExt cx="1373376" cy="3795933"/>
          </a:xfrm>
        </p:grpSpPr>
        <p:grpSp>
          <p:nvGrpSpPr>
            <p:cNvPr id="606" name="Google Shape;606;p38"/>
            <p:cNvGrpSpPr/>
            <p:nvPr/>
          </p:nvGrpSpPr>
          <p:grpSpPr>
            <a:xfrm flipH="1">
              <a:off x="1873809" y="3518295"/>
              <a:ext cx="1373376" cy="1384075"/>
              <a:chOff x="1507666" y="2176104"/>
              <a:chExt cx="166395" cy="273149"/>
            </a:xfrm>
          </p:grpSpPr>
          <p:sp>
            <p:nvSpPr>
              <p:cNvPr id="607" name="Google Shape;607;p38"/>
              <p:cNvSpPr/>
              <p:nvPr/>
            </p:nvSpPr>
            <p:spPr>
              <a:xfrm>
                <a:off x="1512966" y="2312791"/>
                <a:ext cx="75451" cy="66021"/>
              </a:xfrm>
              <a:custGeom>
                <a:rect b="b" l="l" r="r" t="t"/>
                <a:pathLst>
                  <a:path extrusionOk="0" fill="none" h="11209" w="12810">
                    <a:moveTo>
                      <a:pt x="1" y="0"/>
                    </a:moveTo>
                    <a:lnTo>
                      <a:pt x="1" y="0"/>
                    </a:lnTo>
                    <a:cubicBezTo>
                      <a:pt x="6372" y="0"/>
                      <a:pt x="10542" y="3803"/>
                      <a:pt x="12810" y="11208"/>
                    </a:cubicBezTo>
                  </a:path>
                </a:pathLst>
              </a:custGeom>
              <a:noFill/>
              <a:ln cap="rnd" cmpd="sng" w="9525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8"/>
              <p:cNvSpPr/>
              <p:nvPr/>
            </p:nvSpPr>
            <p:spPr>
              <a:xfrm>
                <a:off x="1588205" y="2193153"/>
                <a:ext cx="72901" cy="54035"/>
              </a:xfrm>
              <a:custGeom>
                <a:rect b="b" l="l" r="r" t="t"/>
                <a:pathLst>
                  <a:path extrusionOk="0" fill="none" h="9174" w="12377">
                    <a:moveTo>
                      <a:pt x="1" y="9174"/>
                    </a:moveTo>
                    <a:cubicBezTo>
                      <a:pt x="1635" y="3870"/>
                      <a:pt x="6539" y="0"/>
                      <a:pt x="12376" y="0"/>
                    </a:cubicBezTo>
                  </a:path>
                </a:pathLst>
              </a:custGeom>
              <a:noFill/>
              <a:ln cap="rnd" cmpd="sng" w="9525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1588205" y="2378202"/>
                <a:ext cx="72901" cy="54041"/>
              </a:xfrm>
              <a:custGeom>
                <a:rect b="b" l="l" r="r" t="t"/>
                <a:pathLst>
                  <a:path extrusionOk="0" fill="none" h="9175" w="12377">
                    <a:moveTo>
                      <a:pt x="1" y="1"/>
                    </a:moveTo>
                    <a:cubicBezTo>
                      <a:pt x="1635" y="5305"/>
                      <a:pt x="6539" y="9174"/>
                      <a:pt x="12376" y="9174"/>
                    </a:cubicBezTo>
                  </a:path>
                </a:pathLst>
              </a:custGeom>
              <a:noFill/>
              <a:ln cap="rnd" cmpd="sng" w="9525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>
                <a:off x="1512966" y="2246980"/>
                <a:ext cx="75451" cy="65821"/>
              </a:xfrm>
              <a:custGeom>
                <a:rect b="b" l="l" r="r" t="t"/>
                <a:pathLst>
                  <a:path extrusionOk="0" fill="none" h="11175" w="12810">
                    <a:moveTo>
                      <a:pt x="1" y="11175"/>
                    </a:moveTo>
                    <a:cubicBezTo>
                      <a:pt x="6539" y="11175"/>
                      <a:pt x="10275" y="7105"/>
                      <a:pt x="12810" y="0"/>
                    </a:cubicBezTo>
                  </a:path>
                </a:pathLst>
              </a:custGeom>
              <a:noFill/>
              <a:ln cap="rnd" cmpd="sng" w="9525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>
                <a:off x="1507666" y="2294782"/>
                <a:ext cx="37926" cy="35823"/>
              </a:xfrm>
              <a:custGeom>
                <a:rect b="b" l="l" r="r" t="t"/>
                <a:pathLst>
                  <a:path extrusionOk="0" h="6082" w="6439">
                    <a:moveTo>
                      <a:pt x="3241" y="0"/>
                    </a:moveTo>
                    <a:cubicBezTo>
                      <a:pt x="3118" y="0"/>
                      <a:pt x="2994" y="8"/>
                      <a:pt x="2869" y="23"/>
                    </a:cubicBezTo>
                    <a:cubicBezTo>
                      <a:pt x="1168" y="223"/>
                      <a:pt x="0" y="1724"/>
                      <a:pt x="200" y="3392"/>
                    </a:cubicBezTo>
                    <a:cubicBezTo>
                      <a:pt x="386" y="4937"/>
                      <a:pt x="1717" y="6082"/>
                      <a:pt x="3239" y="6082"/>
                    </a:cubicBezTo>
                    <a:cubicBezTo>
                      <a:pt x="3359" y="6082"/>
                      <a:pt x="3481" y="6075"/>
                      <a:pt x="3603" y="6060"/>
                    </a:cubicBezTo>
                    <a:cubicBezTo>
                      <a:pt x="5271" y="5860"/>
                      <a:pt x="6438" y="4326"/>
                      <a:pt x="6238" y="2658"/>
                    </a:cubicBezTo>
                    <a:cubicBezTo>
                      <a:pt x="6053" y="1115"/>
                      <a:pt x="4754" y="0"/>
                      <a:pt x="32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>
                <a:off x="1648710" y="2415180"/>
                <a:ext cx="25351" cy="34074"/>
              </a:xfrm>
              <a:custGeom>
                <a:rect b="b" l="l" r="r" t="t"/>
                <a:pathLst>
                  <a:path extrusionOk="0" h="5785" w="4304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4"/>
                    </a:lnTo>
                    <a:cubicBezTo>
                      <a:pt x="1" y="5561"/>
                      <a:pt x="240" y="5784"/>
                      <a:pt x="499" y="5784"/>
                    </a:cubicBezTo>
                    <a:cubicBezTo>
                      <a:pt x="589" y="5784"/>
                      <a:pt x="682" y="5757"/>
                      <a:pt x="768" y="5697"/>
                    </a:cubicBezTo>
                    <a:lnTo>
                      <a:pt x="4037" y="3396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8"/>
              <p:cNvSpPr/>
              <p:nvPr/>
            </p:nvSpPr>
            <p:spPr>
              <a:xfrm>
                <a:off x="1648710" y="2176104"/>
                <a:ext cx="25351" cy="34103"/>
              </a:xfrm>
              <a:custGeom>
                <a:rect b="b" l="l" r="r" t="t"/>
                <a:pathLst>
                  <a:path extrusionOk="0" h="5790" w="4304">
                    <a:moveTo>
                      <a:pt x="509" y="1"/>
                    </a:moveTo>
                    <a:cubicBezTo>
                      <a:pt x="247" y="1"/>
                      <a:pt x="1" y="203"/>
                      <a:pt x="1" y="494"/>
                    </a:cubicBezTo>
                    <a:lnTo>
                      <a:pt x="1" y="5264"/>
                    </a:lnTo>
                    <a:cubicBezTo>
                      <a:pt x="1" y="5580"/>
                      <a:pt x="231" y="5790"/>
                      <a:pt x="485" y="5790"/>
                    </a:cubicBezTo>
                    <a:cubicBezTo>
                      <a:pt x="580" y="5790"/>
                      <a:pt x="677" y="5761"/>
                      <a:pt x="768" y="5697"/>
                    </a:cubicBezTo>
                    <a:lnTo>
                      <a:pt x="4037" y="3396"/>
                    </a:lnTo>
                    <a:cubicBezTo>
                      <a:pt x="4304" y="3196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1"/>
                      <a:pt x="5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4" name="Google Shape;614;p38"/>
            <p:cNvGrpSpPr/>
            <p:nvPr/>
          </p:nvGrpSpPr>
          <p:grpSpPr>
            <a:xfrm flipH="1">
              <a:off x="1873809" y="1106436"/>
              <a:ext cx="1373376" cy="1383239"/>
              <a:chOff x="1507666" y="1700120"/>
              <a:chExt cx="166395" cy="272984"/>
            </a:xfrm>
          </p:grpSpPr>
          <p:sp>
            <p:nvSpPr>
              <p:cNvPr id="615" name="Google Shape;615;p38"/>
              <p:cNvSpPr/>
              <p:nvPr/>
            </p:nvSpPr>
            <p:spPr>
              <a:xfrm>
                <a:off x="1512966" y="1836607"/>
                <a:ext cx="75451" cy="66021"/>
              </a:xfrm>
              <a:custGeom>
                <a:rect b="b" l="l" r="r" t="t"/>
                <a:pathLst>
                  <a:path extrusionOk="0" fill="none" h="11209" w="12810">
                    <a:moveTo>
                      <a:pt x="1" y="0"/>
                    </a:moveTo>
                    <a:lnTo>
                      <a:pt x="1" y="0"/>
                    </a:lnTo>
                    <a:cubicBezTo>
                      <a:pt x="6372" y="0"/>
                      <a:pt x="10542" y="3803"/>
                      <a:pt x="12810" y="11208"/>
                    </a:cubicBezTo>
                  </a:path>
                </a:pathLst>
              </a:custGeom>
              <a:noFill/>
              <a:ln cap="rnd" cmpd="sng" w="9525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8"/>
              <p:cNvSpPr/>
              <p:nvPr/>
            </p:nvSpPr>
            <p:spPr>
              <a:xfrm>
                <a:off x="1588205" y="1716969"/>
                <a:ext cx="72901" cy="54235"/>
              </a:xfrm>
              <a:custGeom>
                <a:rect b="b" l="l" r="r" t="t"/>
                <a:pathLst>
                  <a:path extrusionOk="0" fill="none" h="9208" w="12377">
                    <a:moveTo>
                      <a:pt x="1" y="9207"/>
                    </a:moveTo>
                    <a:cubicBezTo>
                      <a:pt x="1635" y="3870"/>
                      <a:pt x="6539" y="1"/>
                      <a:pt x="12376" y="1"/>
                    </a:cubicBezTo>
                  </a:path>
                </a:pathLst>
              </a:custGeom>
              <a:noFill/>
              <a:ln cap="rnd" cmpd="sng" w="9525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8"/>
              <p:cNvSpPr/>
              <p:nvPr/>
            </p:nvSpPr>
            <p:spPr>
              <a:xfrm>
                <a:off x="1588205" y="1902024"/>
                <a:ext cx="72901" cy="54035"/>
              </a:xfrm>
              <a:custGeom>
                <a:rect b="b" l="l" r="r" t="t"/>
                <a:pathLst>
                  <a:path extrusionOk="0" fill="none" h="9174" w="12377">
                    <a:moveTo>
                      <a:pt x="1" y="0"/>
                    </a:moveTo>
                    <a:cubicBezTo>
                      <a:pt x="1635" y="5304"/>
                      <a:pt x="6539" y="9173"/>
                      <a:pt x="12376" y="9173"/>
                    </a:cubicBezTo>
                  </a:path>
                </a:pathLst>
              </a:custGeom>
              <a:noFill/>
              <a:ln cap="rnd" cmpd="sng" w="9525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8"/>
              <p:cNvSpPr/>
              <p:nvPr/>
            </p:nvSpPr>
            <p:spPr>
              <a:xfrm>
                <a:off x="1512966" y="1770990"/>
                <a:ext cx="75451" cy="65632"/>
              </a:xfrm>
              <a:custGeom>
                <a:rect b="b" l="l" r="r" t="t"/>
                <a:pathLst>
                  <a:path extrusionOk="0" fill="none" h="11143" w="12810">
                    <a:moveTo>
                      <a:pt x="1" y="11142"/>
                    </a:moveTo>
                    <a:cubicBezTo>
                      <a:pt x="6539" y="11142"/>
                      <a:pt x="10275" y="7106"/>
                      <a:pt x="12810" y="1"/>
                    </a:cubicBezTo>
                  </a:path>
                </a:pathLst>
              </a:custGeom>
              <a:noFill/>
              <a:ln cap="rnd" cmpd="sng" w="9525">
                <a:solidFill>
                  <a:srgbClr val="5F7D95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8"/>
              <p:cNvSpPr/>
              <p:nvPr/>
            </p:nvSpPr>
            <p:spPr>
              <a:xfrm>
                <a:off x="1507666" y="1818598"/>
                <a:ext cx="37926" cy="36023"/>
              </a:xfrm>
              <a:custGeom>
                <a:rect b="b" l="l" r="r" t="t"/>
                <a:pathLst>
                  <a:path extrusionOk="0" h="6116" w="6439">
                    <a:moveTo>
                      <a:pt x="3199" y="1"/>
                    </a:moveTo>
                    <a:cubicBezTo>
                      <a:pt x="3079" y="1"/>
                      <a:pt x="2958" y="8"/>
                      <a:pt x="2835" y="23"/>
                    </a:cubicBezTo>
                    <a:cubicBezTo>
                      <a:pt x="1168" y="256"/>
                      <a:pt x="0" y="1757"/>
                      <a:pt x="200" y="3425"/>
                    </a:cubicBezTo>
                    <a:cubicBezTo>
                      <a:pt x="386" y="4971"/>
                      <a:pt x="1717" y="6115"/>
                      <a:pt x="3239" y="6115"/>
                    </a:cubicBezTo>
                    <a:cubicBezTo>
                      <a:pt x="3359" y="6115"/>
                      <a:pt x="3481" y="6108"/>
                      <a:pt x="3603" y="6094"/>
                    </a:cubicBezTo>
                    <a:cubicBezTo>
                      <a:pt x="5271" y="5860"/>
                      <a:pt x="6438" y="4359"/>
                      <a:pt x="6238" y="2691"/>
                    </a:cubicBezTo>
                    <a:cubicBezTo>
                      <a:pt x="6052" y="1145"/>
                      <a:pt x="4721" y="1"/>
                      <a:pt x="31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8"/>
              <p:cNvSpPr/>
              <p:nvPr/>
            </p:nvSpPr>
            <p:spPr>
              <a:xfrm>
                <a:off x="1648710" y="1939072"/>
                <a:ext cx="25351" cy="34032"/>
              </a:xfrm>
              <a:custGeom>
                <a:rect b="b" l="l" r="r" t="t"/>
                <a:pathLst>
                  <a:path extrusionOk="0" h="5778" w="4304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5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37" y="3383"/>
                    </a:lnTo>
                    <a:cubicBezTo>
                      <a:pt x="4304" y="3183"/>
                      <a:pt x="4304" y="2782"/>
                      <a:pt x="4037" y="2582"/>
                    </a:cubicBezTo>
                    <a:lnTo>
                      <a:pt x="801" y="114"/>
                    </a:lnTo>
                    <a:cubicBezTo>
                      <a:pt x="704" y="36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8"/>
              <p:cNvSpPr/>
              <p:nvPr/>
            </p:nvSpPr>
            <p:spPr>
              <a:xfrm>
                <a:off x="1648710" y="1700120"/>
                <a:ext cx="25351" cy="33909"/>
              </a:xfrm>
              <a:custGeom>
                <a:rect b="b" l="l" r="r" t="t"/>
                <a:pathLst>
                  <a:path extrusionOk="0" h="5757" w="4304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37" y="3395"/>
                    </a:lnTo>
                    <a:cubicBezTo>
                      <a:pt x="4304" y="3195"/>
                      <a:pt x="4304" y="2795"/>
                      <a:pt x="4037" y="2561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22" name="Google Shape;622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84695" y="1528094"/>
              <a:ext cx="387850" cy="528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84695" y="3938644"/>
              <a:ext cx="387850" cy="5282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4" name="Google Shape;624;p38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Arselan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5" name="Google Shape;625;p38"/>
          <p:cNvSpPr txBox="1"/>
          <p:nvPr>
            <p:ph type="title"/>
          </p:nvPr>
        </p:nvSpPr>
        <p:spPr>
          <a:xfrm>
            <a:off x="0" y="0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highlight>
                  <a:schemeClr val="accent1"/>
                </a:highlight>
              </a:rPr>
              <a:t>II. General Architecture</a:t>
            </a:r>
            <a:r>
              <a:rPr lang="en" sz="1000">
                <a:solidFill>
                  <a:schemeClr val="dk2"/>
                </a:solidFill>
              </a:rPr>
              <a:t>  III. Final Result   IV.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9"/>
          <p:cNvSpPr txBox="1"/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>
                <a:highlight>
                  <a:schemeClr val="accent1"/>
                </a:highlight>
              </a:rPr>
              <a:t>Final Result: Hardware </a:t>
            </a:r>
            <a:endParaRPr/>
          </a:p>
        </p:txBody>
      </p:sp>
      <p:sp>
        <p:nvSpPr>
          <p:cNvPr id="631" name="Google Shape;631;p39"/>
          <p:cNvSpPr txBox="1"/>
          <p:nvPr/>
        </p:nvSpPr>
        <p:spPr>
          <a:xfrm>
            <a:off x="5489100" y="2731063"/>
            <a:ext cx="24789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LIDAR</a:t>
            </a:r>
            <a:r>
              <a:rPr lang="en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sensors placed at both ends of the bike (for the speed and distance)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32" name="Google Shape;632;p39"/>
          <p:cNvCxnSpPr>
            <a:stCxn id="633" idx="3"/>
          </p:cNvCxnSpPr>
          <p:nvPr/>
        </p:nvCxnSpPr>
        <p:spPr>
          <a:xfrm>
            <a:off x="1190625" y="3319800"/>
            <a:ext cx="4147800" cy="436500"/>
          </a:xfrm>
          <a:prstGeom prst="bentConnector3">
            <a:avLst>
              <a:gd fmla="val 16217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634" name="Google Shape;634;p39"/>
          <p:cNvCxnSpPr/>
          <p:nvPr/>
        </p:nvCxnSpPr>
        <p:spPr>
          <a:xfrm rot="10800000">
            <a:off x="2564725" y="3139438"/>
            <a:ext cx="2773500" cy="132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oval"/>
            <a:tailEnd len="med" w="med" type="oval"/>
          </a:ln>
        </p:spPr>
      </p:cxnSp>
      <p:grpSp>
        <p:nvGrpSpPr>
          <p:cNvPr id="635" name="Google Shape;635;p39"/>
          <p:cNvGrpSpPr/>
          <p:nvPr/>
        </p:nvGrpSpPr>
        <p:grpSpPr>
          <a:xfrm>
            <a:off x="602307" y="2176465"/>
            <a:ext cx="2290205" cy="1416537"/>
            <a:chOff x="6296900" y="1765650"/>
            <a:chExt cx="407575" cy="237650"/>
          </a:xfrm>
        </p:grpSpPr>
        <p:sp>
          <p:nvSpPr>
            <p:cNvPr id="636" name="Google Shape;636;p39"/>
            <p:cNvSpPr/>
            <p:nvPr/>
          </p:nvSpPr>
          <p:spPr>
            <a:xfrm>
              <a:off x="6399275" y="1805850"/>
              <a:ext cx="38050" cy="23575"/>
            </a:xfrm>
            <a:custGeom>
              <a:rect b="b" l="l" r="r" t="t"/>
              <a:pathLst>
                <a:path extrusionOk="0" h="943" w="1522">
                  <a:moveTo>
                    <a:pt x="0" y="0"/>
                  </a:moveTo>
                  <a:lnTo>
                    <a:pt x="145" y="907"/>
                  </a:lnTo>
                  <a:lnTo>
                    <a:pt x="1304" y="942"/>
                  </a:lnTo>
                  <a:lnTo>
                    <a:pt x="1522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6395650" y="1799550"/>
              <a:ext cx="43500" cy="7250"/>
            </a:xfrm>
            <a:custGeom>
              <a:rect b="b" l="l" r="r" t="t"/>
              <a:pathLst>
                <a:path extrusionOk="0" h="290" w="1740">
                  <a:moveTo>
                    <a:pt x="0" y="0"/>
                  </a:moveTo>
                  <a:lnTo>
                    <a:pt x="0" y="252"/>
                  </a:lnTo>
                  <a:lnTo>
                    <a:pt x="1739" y="290"/>
                  </a:lnTo>
                  <a:lnTo>
                    <a:pt x="1739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A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6549600" y="1849300"/>
              <a:ext cx="154875" cy="154000"/>
            </a:xfrm>
            <a:custGeom>
              <a:rect b="b" l="l" r="r" t="t"/>
              <a:pathLst>
                <a:path extrusionOk="0" h="6160" w="6195">
                  <a:moveTo>
                    <a:pt x="3079" y="218"/>
                  </a:moveTo>
                  <a:cubicBezTo>
                    <a:pt x="4673" y="218"/>
                    <a:pt x="5942" y="1522"/>
                    <a:pt x="5942" y="3082"/>
                  </a:cubicBezTo>
                  <a:cubicBezTo>
                    <a:pt x="5942" y="4638"/>
                    <a:pt x="4673" y="5942"/>
                    <a:pt x="3079" y="5942"/>
                  </a:cubicBezTo>
                  <a:cubicBezTo>
                    <a:pt x="1522" y="5942"/>
                    <a:pt x="253" y="4638"/>
                    <a:pt x="253" y="3082"/>
                  </a:cubicBezTo>
                  <a:cubicBezTo>
                    <a:pt x="253" y="1522"/>
                    <a:pt x="1522" y="218"/>
                    <a:pt x="3079" y="218"/>
                  </a:cubicBezTo>
                  <a:close/>
                  <a:moveTo>
                    <a:pt x="3079" y="1"/>
                  </a:moveTo>
                  <a:cubicBezTo>
                    <a:pt x="1377" y="1"/>
                    <a:pt x="1" y="1378"/>
                    <a:pt x="1" y="3082"/>
                  </a:cubicBezTo>
                  <a:cubicBezTo>
                    <a:pt x="1" y="4783"/>
                    <a:pt x="1377" y="6159"/>
                    <a:pt x="3079" y="6159"/>
                  </a:cubicBezTo>
                  <a:cubicBezTo>
                    <a:pt x="4783" y="6159"/>
                    <a:pt x="6194" y="4783"/>
                    <a:pt x="6194" y="3082"/>
                  </a:cubicBezTo>
                  <a:cubicBezTo>
                    <a:pt x="6194" y="1378"/>
                    <a:pt x="4783" y="1"/>
                    <a:pt x="3079" y="1"/>
                  </a:cubicBezTo>
                  <a:close/>
                </a:path>
              </a:pathLst>
            </a:custGeom>
            <a:solidFill>
              <a:srgbClr val="353A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6296900" y="1849300"/>
              <a:ext cx="154925" cy="154000"/>
            </a:xfrm>
            <a:custGeom>
              <a:rect b="b" l="l" r="r" t="t"/>
              <a:pathLst>
                <a:path extrusionOk="0" h="6160" w="6197">
                  <a:moveTo>
                    <a:pt x="3081" y="218"/>
                  </a:moveTo>
                  <a:cubicBezTo>
                    <a:pt x="4675" y="218"/>
                    <a:pt x="5941" y="1522"/>
                    <a:pt x="5941" y="3082"/>
                  </a:cubicBezTo>
                  <a:cubicBezTo>
                    <a:pt x="5941" y="4638"/>
                    <a:pt x="4675" y="5942"/>
                    <a:pt x="3081" y="5942"/>
                  </a:cubicBezTo>
                  <a:cubicBezTo>
                    <a:pt x="1522" y="5942"/>
                    <a:pt x="255" y="4638"/>
                    <a:pt x="255" y="3082"/>
                  </a:cubicBezTo>
                  <a:cubicBezTo>
                    <a:pt x="255" y="1522"/>
                    <a:pt x="1522" y="218"/>
                    <a:pt x="3081" y="218"/>
                  </a:cubicBezTo>
                  <a:close/>
                  <a:moveTo>
                    <a:pt x="3081" y="1"/>
                  </a:moveTo>
                  <a:cubicBezTo>
                    <a:pt x="1415" y="1"/>
                    <a:pt x="0" y="1378"/>
                    <a:pt x="0" y="3082"/>
                  </a:cubicBezTo>
                  <a:cubicBezTo>
                    <a:pt x="0" y="4783"/>
                    <a:pt x="1415" y="6159"/>
                    <a:pt x="3081" y="6159"/>
                  </a:cubicBezTo>
                  <a:cubicBezTo>
                    <a:pt x="4782" y="6159"/>
                    <a:pt x="6196" y="4783"/>
                    <a:pt x="6196" y="3082"/>
                  </a:cubicBezTo>
                  <a:cubicBezTo>
                    <a:pt x="6196" y="1378"/>
                    <a:pt x="4782" y="1"/>
                    <a:pt x="3081" y="1"/>
                  </a:cubicBezTo>
                  <a:close/>
                </a:path>
              </a:pathLst>
            </a:custGeom>
            <a:solidFill>
              <a:srgbClr val="353A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6303275" y="1854750"/>
              <a:ext cx="142175" cy="143125"/>
            </a:xfrm>
            <a:custGeom>
              <a:rect b="b" l="l" r="r" t="t"/>
              <a:pathLst>
                <a:path extrusionOk="0" h="5725" w="5687">
                  <a:moveTo>
                    <a:pt x="2826" y="255"/>
                  </a:moveTo>
                  <a:cubicBezTo>
                    <a:pt x="4275" y="255"/>
                    <a:pt x="5469" y="1415"/>
                    <a:pt x="5469" y="2864"/>
                  </a:cubicBezTo>
                  <a:cubicBezTo>
                    <a:pt x="5469" y="4313"/>
                    <a:pt x="4275" y="5472"/>
                    <a:pt x="2826" y="5472"/>
                  </a:cubicBezTo>
                  <a:cubicBezTo>
                    <a:pt x="1412" y="5472"/>
                    <a:pt x="218" y="4313"/>
                    <a:pt x="218" y="2864"/>
                  </a:cubicBezTo>
                  <a:cubicBezTo>
                    <a:pt x="218" y="1415"/>
                    <a:pt x="1412" y="255"/>
                    <a:pt x="2826" y="255"/>
                  </a:cubicBezTo>
                  <a:close/>
                  <a:moveTo>
                    <a:pt x="2826" y="0"/>
                  </a:moveTo>
                  <a:cubicBezTo>
                    <a:pt x="1267" y="0"/>
                    <a:pt x="0" y="1304"/>
                    <a:pt x="0" y="2864"/>
                  </a:cubicBezTo>
                  <a:cubicBezTo>
                    <a:pt x="0" y="4420"/>
                    <a:pt x="1267" y="5724"/>
                    <a:pt x="2826" y="5724"/>
                  </a:cubicBezTo>
                  <a:cubicBezTo>
                    <a:pt x="4420" y="5724"/>
                    <a:pt x="5686" y="4420"/>
                    <a:pt x="5686" y="2864"/>
                  </a:cubicBezTo>
                  <a:cubicBezTo>
                    <a:pt x="5686" y="1304"/>
                    <a:pt x="4420" y="0"/>
                    <a:pt x="28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6555900" y="1854750"/>
              <a:ext cx="142250" cy="143125"/>
            </a:xfrm>
            <a:custGeom>
              <a:rect b="b" l="l" r="r" t="t"/>
              <a:pathLst>
                <a:path extrusionOk="0" h="5725" w="5690">
                  <a:moveTo>
                    <a:pt x="2827" y="255"/>
                  </a:moveTo>
                  <a:cubicBezTo>
                    <a:pt x="4276" y="255"/>
                    <a:pt x="5473" y="1415"/>
                    <a:pt x="5473" y="2864"/>
                  </a:cubicBezTo>
                  <a:cubicBezTo>
                    <a:pt x="5473" y="4313"/>
                    <a:pt x="4276" y="5472"/>
                    <a:pt x="2827" y="5472"/>
                  </a:cubicBezTo>
                  <a:cubicBezTo>
                    <a:pt x="1378" y="5472"/>
                    <a:pt x="218" y="4313"/>
                    <a:pt x="218" y="2864"/>
                  </a:cubicBezTo>
                  <a:cubicBezTo>
                    <a:pt x="218" y="1415"/>
                    <a:pt x="1378" y="255"/>
                    <a:pt x="2827" y="255"/>
                  </a:cubicBezTo>
                  <a:close/>
                  <a:moveTo>
                    <a:pt x="2827" y="0"/>
                  </a:moveTo>
                  <a:cubicBezTo>
                    <a:pt x="1270" y="0"/>
                    <a:pt x="1" y="1304"/>
                    <a:pt x="1" y="2864"/>
                  </a:cubicBezTo>
                  <a:cubicBezTo>
                    <a:pt x="1" y="4420"/>
                    <a:pt x="1270" y="5724"/>
                    <a:pt x="2827" y="5724"/>
                  </a:cubicBezTo>
                  <a:cubicBezTo>
                    <a:pt x="4421" y="5724"/>
                    <a:pt x="5690" y="4420"/>
                    <a:pt x="5690" y="2864"/>
                  </a:cubicBezTo>
                  <a:cubicBezTo>
                    <a:pt x="5690" y="1304"/>
                    <a:pt x="4421" y="0"/>
                    <a:pt x="28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6440925" y="1765650"/>
              <a:ext cx="36250" cy="35725"/>
            </a:xfrm>
            <a:custGeom>
              <a:rect b="b" l="l" r="r" t="t"/>
              <a:pathLst>
                <a:path extrusionOk="0" h="1429" w="1450">
                  <a:moveTo>
                    <a:pt x="948" y="0"/>
                  </a:moveTo>
                  <a:cubicBezTo>
                    <a:pt x="636" y="0"/>
                    <a:pt x="349" y="206"/>
                    <a:pt x="253" y="521"/>
                  </a:cubicBezTo>
                  <a:lnTo>
                    <a:pt x="1" y="1356"/>
                  </a:lnTo>
                  <a:lnTo>
                    <a:pt x="146" y="1428"/>
                  </a:lnTo>
                  <a:lnTo>
                    <a:pt x="398" y="559"/>
                  </a:lnTo>
                  <a:cubicBezTo>
                    <a:pt x="463" y="298"/>
                    <a:pt x="705" y="154"/>
                    <a:pt x="965" y="154"/>
                  </a:cubicBezTo>
                  <a:cubicBezTo>
                    <a:pt x="993" y="154"/>
                    <a:pt x="1022" y="156"/>
                    <a:pt x="1050" y="159"/>
                  </a:cubicBezTo>
                  <a:lnTo>
                    <a:pt x="1412" y="269"/>
                  </a:lnTo>
                  <a:lnTo>
                    <a:pt x="1450" y="124"/>
                  </a:lnTo>
                  <a:lnTo>
                    <a:pt x="1088" y="14"/>
                  </a:lnTo>
                  <a:cubicBezTo>
                    <a:pt x="1041" y="5"/>
                    <a:pt x="994" y="0"/>
                    <a:pt x="9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6373925" y="1794975"/>
              <a:ext cx="260850" cy="144925"/>
            </a:xfrm>
            <a:custGeom>
              <a:rect b="b" l="l" r="r" t="t"/>
              <a:pathLst>
                <a:path extrusionOk="0" h="5797" w="10434">
                  <a:moveTo>
                    <a:pt x="2571" y="1125"/>
                  </a:moveTo>
                  <a:cubicBezTo>
                    <a:pt x="3005" y="2319"/>
                    <a:pt x="4637" y="3551"/>
                    <a:pt x="6593" y="3588"/>
                  </a:cubicBezTo>
                  <a:lnTo>
                    <a:pt x="5941" y="5434"/>
                  </a:lnTo>
                  <a:lnTo>
                    <a:pt x="2318" y="1849"/>
                  </a:lnTo>
                  <a:cubicBezTo>
                    <a:pt x="2391" y="1594"/>
                    <a:pt x="2498" y="1342"/>
                    <a:pt x="2571" y="1125"/>
                  </a:cubicBezTo>
                  <a:close/>
                  <a:moveTo>
                    <a:pt x="7463" y="1849"/>
                  </a:moveTo>
                  <a:lnTo>
                    <a:pt x="9961" y="5144"/>
                  </a:lnTo>
                  <a:lnTo>
                    <a:pt x="6158" y="5544"/>
                  </a:lnTo>
                  <a:lnTo>
                    <a:pt x="7463" y="1849"/>
                  </a:lnTo>
                  <a:close/>
                  <a:moveTo>
                    <a:pt x="2681" y="0"/>
                  </a:moveTo>
                  <a:cubicBezTo>
                    <a:pt x="2281" y="1342"/>
                    <a:pt x="1087" y="4820"/>
                    <a:pt x="0" y="5000"/>
                  </a:cubicBezTo>
                  <a:lnTo>
                    <a:pt x="35" y="5255"/>
                  </a:lnTo>
                  <a:cubicBezTo>
                    <a:pt x="869" y="5072"/>
                    <a:pt x="1666" y="3478"/>
                    <a:pt x="2208" y="2102"/>
                  </a:cubicBezTo>
                  <a:lnTo>
                    <a:pt x="5941" y="5797"/>
                  </a:lnTo>
                  <a:lnTo>
                    <a:pt x="10433" y="5362"/>
                  </a:lnTo>
                  <a:lnTo>
                    <a:pt x="7570" y="1594"/>
                  </a:lnTo>
                  <a:lnTo>
                    <a:pt x="7787" y="980"/>
                  </a:lnTo>
                  <a:lnTo>
                    <a:pt x="7570" y="908"/>
                  </a:lnTo>
                  <a:lnTo>
                    <a:pt x="6700" y="3371"/>
                  </a:lnTo>
                  <a:cubicBezTo>
                    <a:pt x="4599" y="3333"/>
                    <a:pt x="2860" y="1922"/>
                    <a:pt x="2716" y="690"/>
                  </a:cubicBezTo>
                  <a:cubicBezTo>
                    <a:pt x="2826" y="328"/>
                    <a:pt x="2898" y="111"/>
                    <a:pt x="2898" y="73"/>
                  </a:cubicBez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6501575" y="1912700"/>
              <a:ext cx="45300" cy="45325"/>
            </a:xfrm>
            <a:custGeom>
              <a:rect b="b" l="l" r="r" t="t"/>
              <a:pathLst>
                <a:path extrusionOk="0" h="1813" w="1812">
                  <a:moveTo>
                    <a:pt x="908" y="1"/>
                  </a:moveTo>
                  <a:cubicBezTo>
                    <a:pt x="400" y="1"/>
                    <a:pt x="0" y="401"/>
                    <a:pt x="0" y="908"/>
                  </a:cubicBezTo>
                  <a:cubicBezTo>
                    <a:pt x="0" y="1415"/>
                    <a:pt x="400" y="1812"/>
                    <a:pt x="908" y="1812"/>
                  </a:cubicBezTo>
                  <a:cubicBezTo>
                    <a:pt x="1415" y="1812"/>
                    <a:pt x="1812" y="1415"/>
                    <a:pt x="1812" y="908"/>
                  </a:cubicBezTo>
                  <a:cubicBezTo>
                    <a:pt x="1812" y="401"/>
                    <a:pt x="1415" y="1"/>
                    <a:pt x="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6363050" y="1914525"/>
              <a:ext cx="22625" cy="23575"/>
            </a:xfrm>
            <a:custGeom>
              <a:rect b="b" l="l" r="r" t="t"/>
              <a:pathLst>
                <a:path extrusionOk="0" h="943" w="905">
                  <a:moveTo>
                    <a:pt x="435" y="0"/>
                  </a:moveTo>
                  <a:cubicBezTo>
                    <a:pt x="180" y="0"/>
                    <a:pt x="0" y="218"/>
                    <a:pt x="0" y="473"/>
                  </a:cubicBezTo>
                  <a:cubicBezTo>
                    <a:pt x="0" y="725"/>
                    <a:pt x="180" y="942"/>
                    <a:pt x="435" y="942"/>
                  </a:cubicBezTo>
                  <a:cubicBezTo>
                    <a:pt x="725" y="942"/>
                    <a:pt x="905" y="725"/>
                    <a:pt x="905" y="473"/>
                  </a:cubicBezTo>
                  <a:cubicBezTo>
                    <a:pt x="905" y="218"/>
                    <a:pt x="725" y="0"/>
                    <a:pt x="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6617500" y="1914525"/>
              <a:ext cx="23575" cy="23575"/>
            </a:xfrm>
            <a:custGeom>
              <a:rect b="b" l="l" r="r" t="t"/>
              <a:pathLst>
                <a:path extrusionOk="0" h="943" w="943">
                  <a:moveTo>
                    <a:pt x="473" y="0"/>
                  </a:moveTo>
                  <a:cubicBezTo>
                    <a:pt x="183" y="0"/>
                    <a:pt x="0" y="218"/>
                    <a:pt x="0" y="473"/>
                  </a:cubicBezTo>
                  <a:cubicBezTo>
                    <a:pt x="0" y="725"/>
                    <a:pt x="183" y="942"/>
                    <a:pt x="473" y="942"/>
                  </a:cubicBezTo>
                  <a:cubicBezTo>
                    <a:pt x="725" y="942"/>
                    <a:pt x="942" y="725"/>
                    <a:pt x="942" y="473"/>
                  </a:cubicBezTo>
                  <a:cubicBezTo>
                    <a:pt x="942" y="218"/>
                    <a:pt x="725" y="0"/>
                    <a:pt x="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6542375" y="1810400"/>
              <a:ext cx="40725" cy="10900"/>
            </a:xfrm>
            <a:custGeom>
              <a:rect b="b" l="l" r="r" t="t"/>
              <a:pathLst>
                <a:path extrusionOk="0" h="436" w="1629">
                  <a:moveTo>
                    <a:pt x="217" y="1"/>
                  </a:moveTo>
                  <a:cubicBezTo>
                    <a:pt x="107" y="1"/>
                    <a:pt x="0" y="108"/>
                    <a:pt x="0" y="218"/>
                  </a:cubicBezTo>
                  <a:cubicBezTo>
                    <a:pt x="0" y="325"/>
                    <a:pt x="107" y="435"/>
                    <a:pt x="217" y="435"/>
                  </a:cubicBezTo>
                  <a:lnTo>
                    <a:pt x="1411" y="435"/>
                  </a:lnTo>
                  <a:cubicBezTo>
                    <a:pt x="1522" y="435"/>
                    <a:pt x="1629" y="325"/>
                    <a:pt x="1629" y="218"/>
                  </a:cubicBezTo>
                  <a:cubicBezTo>
                    <a:pt x="1629" y="108"/>
                    <a:pt x="1522" y="1"/>
                    <a:pt x="14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8" name="Google Shape;6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550" y="672500"/>
            <a:ext cx="1286800" cy="12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9"/>
          <p:cNvSpPr txBox="1"/>
          <p:nvPr/>
        </p:nvSpPr>
        <p:spPr>
          <a:xfrm>
            <a:off x="5557150" y="1509925"/>
            <a:ext cx="1005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ESP32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3" name="Google Shape;6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50" y="3139438"/>
            <a:ext cx="381475" cy="3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850" y="3139438"/>
            <a:ext cx="381475" cy="3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2" name="Google Shape;65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150" y="3823560"/>
            <a:ext cx="1977576" cy="78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p39"/>
          <p:cNvCxnSpPr/>
          <p:nvPr/>
        </p:nvCxnSpPr>
        <p:spPr>
          <a:xfrm flipH="1">
            <a:off x="2228525" y="1613100"/>
            <a:ext cx="2666100" cy="72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oval"/>
            <a:tailEnd len="med" w="med" type="oval"/>
          </a:ln>
        </p:spPr>
      </p:cxnSp>
      <p:pic>
        <p:nvPicPr>
          <p:cNvPr id="654" name="Google Shape;65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150" y="4056422"/>
            <a:ext cx="732527" cy="81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5400000">
            <a:off x="1726401" y="4179688"/>
            <a:ext cx="849550" cy="3073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6" name="Google Shape;656;p39"/>
          <p:cNvCxnSpPr>
            <a:stCxn id="633" idx="1"/>
            <a:endCxn id="654" idx="1"/>
          </p:cNvCxnSpPr>
          <p:nvPr/>
        </p:nvCxnSpPr>
        <p:spPr>
          <a:xfrm>
            <a:off x="809150" y="3319800"/>
            <a:ext cx="600" cy="11457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oval"/>
            <a:tailEnd len="med" w="med" type="oval"/>
          </a:ln>
        </p:spPr>
      </p:cxnSp>
      <p:pic>
        <p:nvPicPr>
          <p:cNvPr id="657" name="Google Shape;65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3670" y="419544"/>
            <a:ext cx="387850" cy="52825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39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Arselan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9" name="Google Shape;659;p39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00" y="1478850"/>
            <a:ext cx="4077150" cy="26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0"/>
          <p:cNvSpPr txBox="1"/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>
                <a:highlight>
                  <a:schemeClr val="accent1"/>
                </a:highlight>
              </a:rPr>
              <a:t>Final Result</a:t>
            </a:r>
            <a:r>
              <a:rPr lang="en">
                <a:highlight>
                  <a:schemeClr val="accent1"/>
                </a:highlight>
              </a:rPr>
              <a:t>: Distance Sensor</a:t>
            </a:r>
            <a:endParaRPr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40"/>
          <p:cNvSpPr txBox="1"/>
          <p:nvPr/>
        </p:nvSpPr>
        <p:spPr>
          <a:xfrm>
            <a:off x="1321125" y="1049475"/>
            <a:ext cx="222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Sedgwick Ave"/>
                <a:ea typeface="Sedgwick Ave"/>
                <a:cs typeface="Sedgwick Ave"/>
                <a:sym typeface="Sedgwick Ave"/>
              </a:rPr>
              <a:t>Ultrasonic sensors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68" name="Google Shape;668;p40"/>
          <p:cNvGrpSpPr/>
          <p:nvPr/>
        </p:nvGrpSpPr>
        <p:grpSpPr>
          <a:xfrm>
            <a:off x="660108" y="4348946"/>
            <a:ext cx="3446975" cy="471475"/>
            <a:chOff x="4730725" y="1866181"/>
            <a:chExt cx="3065613" cy="471475"/>
          </a:xfrm>
        </p:grpSpPr>
        <p:sp>
          <p:nvSpPr>
            <p:cNvPr id="669" name="Google Shape;669;p40"/>
            <p:cNvSpPr txBox="1"/>
            <p:nvPr/>
          </p:nvSpPr>
          <p:spPr>
            <a:xfrm>
              <a:off x="4730725" y="1901825"/>
              <a:ext cx="254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The maximum range is 108cm  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70" name="Google Shape;67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4850" y="1866181"/>
              <a:ext cx="471488" cy="471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40"/>
          <p:cNvSpPr/>
          <p:nvPr/>
        </p:nvSpPr>
        <p:spPr>
          <a:xfrm>
            <a:off x="429250" y="4277625"/>
            <a:ext cx="3073800" cy="61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40"/>
          <p:cNvGrpSpPr/>
          <p:nvPr/>
        </p:nvGrpSpPr>
        <p:grpSpPr>
          <a:xfrm>
            <a:off x="1108688" y="1049475"/>
            <a:ext cx="8240213" cy="3950050"/>
            <a:chOff x="1565888" y="1049475"/>
            <a:chExt cx="8240213" cy="3950050"/>
          </a:xfrm>
        </p:grpSpPr>
        <p:pic>
          <p:nvPicPr>
            <p:cNvPr id="673" name="Google Shape;67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57925" y="279820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40"/>
            <p:cNvSpPr txBox="1"/>
            <p:nvPr/>
          </p:nvSpPr>
          <p:spPr>
            <a:xfrm>
              <a:off x="5684400" y="1540275"/>
              <a:ext cx="41217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Main characteristics: 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BM Plex Sans"/>
                <a:buChar char="●"/>
              </a:pPr>
              <a:r>
                <a:rPr lang="en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Maximum detection 8m with 99% of accuracy</a:t>
              </a:r>
              <a:endPara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IBM Plex Sans"/>
                <a:buChar char="●"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0.2m - 8m at 90% of reflectivity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IBM Plex Sans"/>
                <a:buChar char="●"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0.2m - 2.5m </a:t>
              </a:r>
              <a:r>
                <a:rPr lang="en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at 10% of reflectivity</a:t>
              </a:r>
              <a:endPara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BM Plex Sans"/>
                <a:buChar char="●"/>
              </a:pPr>
              <a:r>
                <a:rPr lang="en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Affordable (around 25</a:t>
              </a:r>
              <a:r>
                <a:rPr lang="en" sz="1050">
                  <a:solidFill>
                    <a:srgbClr val="202124"/>
                  </a:solidFill>
                  <a:highlight>
                    <a:srgbClr val="FFFFFF"/>
                  </a:highlight>
                  <a:latin typeface="IBM Plex Sans"/>
                  <a:ea typeface="IBM Plex Sans"/>
                  <a:cs typeface="IBM Plex Sans"/>
                  <a:sym typeface="IBM Plex Sans"/>
                </a:rPr>
                <a:t>€</a:t>
              </a:r>
              <a:r>
                <a:rPr lang="en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retail price)</a:t>
              </a:r>
              <a:endPara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75" name="Google Shape;675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1525" y="4130725"/>
              <a:ext cx="390605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Google Shape;676;p40"/>
            <p:cNvSpPr txBox="1"/>
            <p:nvPr/>
          </p:nvSpPr>
          <p:spPr>
            <a:xfrm>
              <a:off x="5772550" y="4019725"/>
              <a:ext cx="3447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Filter the data by limiting the range to 3m with hardware registers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77" name="Google Shape;677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1525" y="4605925"/>
              <a:ext cx="390605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40"/>
            <p:cNvSpPr txBox="1"/>
            <p:nvPr/>
          </p:nvSpPr>
          <p:spPr>
            <a:xfrm>
              <a:off x="5772550" y="4561325"/>
              <a:ext cx="344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Communication with I2C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79" name="Google Shape;679;p40"/>
            <p:cNvSpPr txBox="1"/>
            <p:nvPr/>
          </p:nvSpPr>
          <p:spPr>
            <a:xfrm>
              <a:off x="1565888" y="1049475"/>
              <a:ext cx="2227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highlight>
                    <a:schemeClr val="dk1"/>
                  </a:highlight>
                  <a:latin typeface="Sedgwick Ave"/>
                  <a:ea typeface="Sedgwick Ave"/>
                  <a:cs typeface="Sedgwick Ave"/>
                  <a:sym typeface="Sedgwick Ave"/>
                </a:rPr>
                <a:t>LIDAR</a:t>
              </a:r>
              <a:r>
                <a:rPr lang="en" sz="2000">
                  <a:solidFill>
                    <a:schemeClr val="lt1"/>
                  </a:solidFill>
                  <a:highlight>
                    <a:schemeClr val="dk1"/>
                  </a:highlight>
                  <a:latin typeface="Sedgwick Ave"/>
                  <a:ea typeface="Sedgwick Ave"/>
                  <a:cs typeface="Sedgwick Ave"/>
                  <a:sym typeface="Sedgwick Ave"/>
                </a:rPr>
                <a:t> sensors</a:t>
              </a:r>
              <a:endParaRPr b="1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680" name="Google Shape;680;p40"/>
            <p:cNvCxnSpPr/>
            <p:nvPr/>
          </p:nvCxnSpPr>
          <p:spPr>
            <a:xfrm>
              <a:off x="4985400" y="1907300"/>
              <a:ext cx="9900" cy="294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oval"/>
              <a:tailEnd len="med" w="med" type="oval"/>
            </a:ln>
          </p:spPr>
        </p:cxnSp>
      </p:grpSp>
      <p:sp>
        <p:nvSpPr>
          <p:cNvPr id="681" name="Google Shape;681;p40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Thomas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82" name="Google Shape;68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5700" y="1551550"/>
            <a:ext cx="3388051" cy="25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0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684" name="Google Shape;68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275" y="1478849"/>
            <a:ext cx="4677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0"/>
          <p:cNvSpPr txBox="1"/>
          <p:nvPr/>
        </p:nvSpPr>
        <p:spPr>
          <a:xfrm>
            <a:off x="592675" y="4531450"/>
            <a:ext cx="32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The maximum range is 8 meters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86" name="Google Shape;686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98175" y="445720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41"/>
          <p:cNvPicPr preferRelativeResize="0"/>
          <p:nvPr/>
        </p:nvPicPr>
        <p:blipFill rotWithShape="1">
          <a:blip r:embed="rId3">
            <a:alphaModFix/>
          </a:blip>
          <a:srcRect b="0" l="68269" r="0" t="0"/>
          <a:stretch/>
        </p:blipFill>
        <p:spPr>
          <a:xfrm>
            <a:off x="5658751" y="1489988"/>
            <a:ext cx="2804751" cy="237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41"/>
          <p:cNvCxnSpPr/>
          <p:nvPr/>
        </p:nvCxnSpPr>
        <p:spPr>
          <a:xfrm>
            <a:off x="4263400" y="1490000"/>
            <a:ext cx="283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693" name="Google Shape;693;p41"/>
          <p:cNvCxnSpPr/>
          <p:nvPr/>
        </p:nvCxnSpPr>
        <p:spPr>
          <a:xfrm>
            <a:off x="782000" y="1485225"/>
            <a:ext cx="349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694" name="Google Shape;694;p41"/>
          <p:cNvCxnSpPr/>
          <p:nvPr/>
        </p:nvCxnSpPr>
        <p:spPr>
          <a:xfrm>
            <a:off x="6922775" y="1490000"/>
            <a:ext cx="98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oval"/>
            <a:tailEnd len="med" w="med" type="oval"/>
          </a:ln>
        </p:spPr>
      </p:cxnSp>
      <p:pic>
        <p:nvPicPr>
          <p:cNvPr id="695" name="Google Shape;695;p41"/>
          <p:cNvPicPr preferRelativeResize="0"/>
          <p:nvPr/>
        </p:nvPicPr>
        <p:blipFill rotWithShape="1">
          <a:blip r:embed="rId3">
            <a:alphaModFix/>
          </a:blip>
          <a:srcRect b="0" l="36581" r="40006" t="0"/>
          <a:stretch/>
        </p:blipFill>
        <p:spPr>
          <a:xfrm>
            <a:off x="3538175" y="1531525"/>
            <a:ext cx="2069449" cy="23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1"/>
          <p:cNvPicPr preferRelativeResize="0"/>
          <p:nvPr/>
        </p:nvPicPr>
        <p:blipFill rotWithShape="1">
          <a:blip r:embed="rId3">
            <a:alphaModFix/>
          </a:blip>
          <a:srcRect b="0" l="0" r="72285" t="0"/>
          <a:stretch/>
        </p:blipFill>
        <p:spPr>
          <a:xfrm>
            <a:off x="429125" y="1597625"/>
            <a:ext cx="2449776" cy="23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1"/>
          <p:cNvSpPr/>
          <p:nvPr/>
        </p:nvSpPr>
        <p:spPr>
          <a:xfrm>
            <a:off x="2871475" y="4085200"/>
            <a:ext cx="3545100" cy="664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8" name="Google Shape;698;p41"/>
          <p:cNvSpPr txBox="1"/>
          <p:nvPr>
            <p:ph type="title"/>
          </p:nvPr>
        </p:nvSpPr>
        <p:spPr>
          <a:xfrm>
            <a:off x="720000" y="540000"/>
            <a:ext cx="77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romanUcPeriod" startAt="3"/>
            </a:pPr>
            <a:r>
              <a:rPr lang="en"/>
              <a:t>Final Result</a:t>
            </a:r>
            <a:r>
              <a:rPr lang="en"/>
              <a:t>: Speed Measure Algorithm</a:t>
            </a:r>
            <a:endParaRPr/>
          </a:p>
        </p:txBody>
      </p:sp>
      <p:sp>
        <p:nvSpPr>
          <p:cNvPr id="699" name="Google Shape;69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41"/>
          <p:cNvSpPr txBox="1"/>
          <p:nvPr/>
        </p:nvSpPr>
        <p:spPr>
          <a:xfrm>
            <a:off x="2878900" y="4092600"/>
            <a:ext cx="34857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Speed = Distance (between the sensors)                               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eeeeeeee</a:t>
            </a: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Timestamp2 - Timestamp1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01" name="Google Shape;701;p41"/>
          <p:cNvCxnSpPr/>
          <p:nvPr/>
        </p:nvCxnSpPr>
        <p:spPr>
          <a:xfrm>
            <a:off x="3633750" y="4398150"/>
            <a:ext cx="2671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41"/>
          <p:cNvSpPr/>
          <p:nvPr/>
        </p:nvSpPr>
        <p:spPr>
          <a:xfrm>
            <a:off x="4014575" y="1230983"/>
            <a:ext cx="508500" cy="5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1"/>
          <p:cNvSpPr/>
          <p:nvPr/>
        </p:nvSpPr>
        <p:spPr>
          <a:xfrm>
            <a:off x="1345161" y="1230988"/>
            <a:ext cx="508500" cy="5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1"/>
          <p:cNvSpPr/>
          <p:nvPr/>
        </p:nvSpPr>
        <p:spPr>
          <a:xfrm>
            <a:off x="6837250" y="1230963"/>
            <a:ext cx="508500" cy="5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1"/>
          <p:cNvSpPr txBox="1"/>
          <p:nvPr>
            <p:ph idx="4294967295" type="title"/>
          </p:nvPr>
        </p:nvSpPr>
        <p:spPr>
          <a:xfrm>
            <a:off x="1215561" y="1230975"/>
            <a:ext cx="76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Sedgwick Ave"/>
                <a:ea typeface="Sedgwick Ave"/>
                <a:cs typeface="Sedgwick Ave"/>
                <a:sym typeface="Sedgwick Ave"/>
              </a:rPr>
              <a:t>03</a:t>
            </a:r>
            <a:endParaRPr sz="2200">
              <a:solidFill>
                <a:schemeClr val="lt1"/>
              </a:solidFill>
              <a:latin typeface="Sedgwick Ave"/>
              <a:ea typeface="Sedgwick Ave"/>
              <a:cs typeface="Sedgwick Ave"/>
              <a:sym typeface="Sedgwick Ave"/>
            </a:endParaRPr>
          </a:p>
        </p:txBody>
      </p:sp>
      <p:sp>
        <p:nvSpPr>
          <p:cNvPr id="706" name="Google Shape;706;p41"/>
          <p:cNvSpPr txBox="1"/>
          <p:nvPr>
            <p:ph idx="4294967295" type="title"/>
          </p:nvPr>
        </p:nvSpPr>
        <p:spPr>
          <a:xfrm>
            <a:off x="3884975" y="1230975"/>
            <a:ext cx="76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Sedgwick Ave"/>
                <a:ea typeface="Sedgwick Ave"/>
                <a:cs typeface="Sedgwick Ave"/>
                <a:sym typeface="Sedgwick Ave"/>
              </a:rPr>
              <a:t>02</a:t>
            </a:r>
            <a:endParaRPr sz="2200">
              <a:solidFill>
                <a:schemeClr val="lt1"/>
              </a:solidFill>
              <a:latin typeface="Sedgwick Ave"/>
              <a:ea typeface="Sedgwick Ave"/>
              <a:cs typeface="Sedgwick Ave"/>
              <a:sym typeface="Sedgwick Ave"/>
            </a:endParaRPr>
          </a:p>
        </p:txBody>
      </p:sp>
      <p:sp>
        <p:nvSpPr>
          <p:cNvPr id="707" name="Google Shape;707;p41"/>
          <p:cNvSpPr txBox="1"/>
          <p:nvPr>
            <p:ph idx="4294967295" type="title"/>
          </p:nvPr>
        </p:nvSpPr>
        <p:spPr>
          <a:xfrm>
            <a:off x="6707650" y="1230975"/>
            <a:ext cx="76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Sedgwick Ave"/>
                <a:ea typeface="Sedgwick Ave"/>
                <a:cs typeface="Sedgwick Ave"/>
                <a:sym typeface="Sedgwick Ave"/>
              </a:rPr>
              <a:t>01</a:t>
            </a:r>
            <a:endParaRPr sz="2200">
              <a:solidFill>
                <a:schemeClr val="lt1"/>
              </a:solidFill>
              <a:latin typeface="Sedgwick Ave"/>
              <a:ea typeface="Sedgwick Ave"/>
              <a:cs typeface="Sedgwick Ave"/>
              <a:sym typeface="Sedgwick Ave"/>
            </a:endParaRPr>
          </a:p>
        </p:txBody>
      </p:sp>
      <p:sp>
        <p:nvSpPr>
          <p:cNvPr id="708" name="Google Shape;708;p41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Thomas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9" name="Google Shape;709;p41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2"/>
          <p:cNvSpPr txBox="1"/>
          <p:nvPr>
            <p:ph type="title"/>
          </p:nvPr>
        </p:nvSpPr>
        <p:spPr>
          <a:xfrm>
            <a:off x="720000" y="540000"/>
            <a:ext cx="600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accent1"/>
                </a:highlight>
              </a:rPr>
              <a:t>Final Result</a:t>
            </a:r>
            <a:r>
              <a:rPr lang="en">
                <a:highlight>
                  <a:schemeClr val="accent1"/>
                </a:highlight>
              </a:rPr>
              <a:t>: BLE communication</a:t>
            </a:r>
            <a:endParaRPr/>
          </a:p>
        </p:txBody>
      </p:sp>
      <p:sp>
        <p:nvSpPr>
          <p:cNvPr id="715" name="Google Shape;71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6" name="Google Shape;7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113" y="1428225"/>
            <a:ext cx="1952312" cy="73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500" y="1366875"/>
            <a:ext cx="2448000" cy="35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0500" y="1366875"/>
            <a:ext cx="2448000" cy="35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0500" y="1366875"/>
            <a:ext cx="2448000" cy="35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0500" y="1366875"/>
            <a:ext cx="2448000" cy="35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2"/>
          <p:cNvPicPr preferRelativeResize="0"/>
          <p:nvPr/>
        </p:nvPicPr>
        <p:blipFill rotWithShape="1">
          <a:blip r:embed="rId8">
            <a:alphaModFix/>
          </a:blip>
          <a:srcRect b="0" l="0" r="0" t="-42877"/>
          <a:stretch/>
        </p:blipFill>
        <p:spPr>
          <a:xfrm>
            <a:off x="4990500" y="-153000"/>
            <a:ext cx="3852000" cy="502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42"/>
          <p:cNvGrpSpPr/>
          <p:nvPr/>
        </p:nvGrpSpPr>
        <p:grpSpPr>
          <a:xfrm>
            <a:off x="624227" y="3593582"/>
            <a:ext cx="548724" cy="940724"/>
            <a:chOff x="5811225" y="1085300"/>
            <a:chExt cx="1421198" cy="2965713"/>
          </a:xfrm>
        </p:grpSpPr>
        <p:grpSp>
          <p:nvGrpSpPr>
            <p:cNvPr id="723" name="Google Shape;723;p42"/>
            <p:cNvGrpSpPr/>
            <p:nvPr/>
          </p:nvGrpSpPr>
          <p:grpSpPr>
            <a:xfrm>
              <a:off x="5811225" y="1085300"/>
              <a:ext cx="1421198" cy="2965713"/>
              <a:chOff x="5811225" y="1542500"/>
              <a:chExt cx="1421198" cy="2965713"/>
            </a:xfrm>
          </p:grpSpPr>
          <p:sp>
            <p:nvSpPr>
              <p:cNvPr id="724" name="Google Shape;724;p42"/>
              <p:cNvSpPr/>
              <p:nvPr/>
            </p:nvSpPr>
            <p:spPr>
              <a:xfrm>
                <a:off x="5811225" y="1542500"/>
                <a:ext cx="1421198" cy="2965713"/>
              </a:xfrm>
              <a:custGeom>
                <a:rect b="b" l="l" r="r" t="t"/>
                <a:pathLst>
                  <a:path extrusionOk="0" h="35064" w="16803">
                    <a:moveTo>
                      <a:pt x="1287" y="0"/>
                    </a:moveTo>
                    <a:cubicBezTo>
                      <a:pt x="556" y="0"/>
                      <a:pt x="1" y="555"/>
                      <a:pt x="1" y="1286"/>
                    </a:cubicBezTo>
                    <a:lnTo>
                      <a:pt x="1" y="33792"/>
                    </a:lnTo>
                    <a:cubicBezTo>
                      <a:pt x="1" y="34523"/>
                      <a:pt x="556" y="35063"/>
                      <a:pt x="1287" y="35063"/>
                    </a:cubicBezTo>
                    <a:lnTo>
                      <a:pt x="15531" y="35063"/>
                    </a:lnTo>
                    <a:cubicBezTo>
                      <a:pt x="16261" y="35063"/>
                      <a:pt x="16802" y="34523"/>
                      <a:pt x="16802" y="33792"/>
                    </a:cubicBezTo>
                    <a:lnTo>
                      <a:pt x="16802" y="1286"/>
                    </a:lnTo>
                    <a:cubicBezTo>
                      <a:pt x="16802" y="555"/>
                      <a:pt x="16261" y="0"/>
                      <a:pt x="15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2"/>
              <p:cNvSpPr/>
              <p:nvPr/>
            </p:nvSpPr>
            <p:spPr>
              <a:xfrm>
                <a:off x="6414283" y="4171915"/>
                <a:ext cx="216356" cy="216356"/>
              </a:xfrm>
              <a:custGeom>
                <a:rect b="b" l="l" r="r" t="t"/>
                <a:pathLst>
                  <a:path extrusionOk="0" h="2558" w="2558">
                    <a:moveTo>
                      <a:pt x="1272" y="0"/>
                    </a:moveTo>
                    <a:cubicBezTo>
                      <a:pt x="541" y="0"/>
                      <a:pt x="0" y="541"/>
                      <a:pt x="0" y="1271"/>
                    </a:cubicBezTo>
                    <a:cubicBezTo>
                      <a:pt x="0" y="2002"/>
                      <a:pt x="541" y="2557"/>
                      <a:pt x="1272" y="2557"/>
                    </a:cubicBezTo>
                    <a:cubicBezTo>
                      <a:pt x="2002" y="2557"/>
                      <a:pt x="2557" y="2002"/>
                      <a:pt x="2557" y="1271"/>
                    </a:cubicBezTo>
                    <a:cubicBezTo>
                      <a:pt x="2557" y="541"/>
                      <a:pt x="2002" y="0"/>
                      <a:pt x="1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6" name="Google Shape;726;p42"/>
            <p:cNvSpPr/>
            <p:nvPr/>
          </p:nvSpPr>
          <p:spPr>
            <a:xfrm>
              <a:off x="6281675" y="3641100"/>
              <a:ext cx="480300" cy="33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7" name="Google Shape;727;p42"/>
          <p:cNvPicPr preferRelativeResize="0"/>
          <p:nvPr/>
        </p:nvPicPr>
        <p:blipFill rotWithShape="1">
          <a:blip r:embed="rId9">
            <a:alphaModFix/>
          </a:blip>
          <a:srcRect b="631" l="0" r="0" t="631"/>
          <a:stretch/>
        </p:blipFill>
        <p:spPr>
          <a:xfrm>
            <a:off x="666008" y="3686608"/>
            <a:ext cx="465149" cy="75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7275" y="2086425"/>
            <a:ext cx="548724" cy="548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42"/>
          <p:cNvCxnSpPr/>
          <p:nvPr/>
        </p:nvCxnSpPr>
        <p:spPr>
          <a:xfrm>
            <a:off x="3476625" y="2360925"/>
            <a:ext cx="2508300" cy="73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0" name="Google Shape;730;p42"/>
          <p:cNvCxnSpPr>
            <a:endCxn id="731" idx="3"/>
          </p:cNvCxnSpPr>
          <p:nvPr/>
        </p:nvCxnSpPr>
        <p:spPr>
          <a:xfrm rot="10800000">
            <a:off x="1639637" y="1874575"/>
            <a:ext cx="1115700" cy="25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42"/>
          <p:cNvCxnSpPr/>
          <p:nvPr/>
        </p:nvCxnSpPr>
        <p:spPr>
          <a:xfrm flipH="1">
            <a:off x="1396975" y="3217325"/>
            <a:ext cx="4587900" cy="88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3" name="Google Shape;733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1972" y="1645025"/>
            <a:ext cx="1115700" cy="4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25800" y="3217325"/>
            <a:ext cx="1286800" cy="128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42"/>
          <p:cNvCxnSpPr>
            <a:stCxn id="728" idx="1"/>
            <a:endCxn id="734" idx="0"/>
          </p:cNvCxnSpPr>
          <p:nvPr/>
        </p:nvCxnSpPr>
        <p:spPr>
          <a:xfrm>
            <a:off x="2757275" y="2360787"/>
            <a:ext cx="12000" cy="856500"/>
          </a:xfrm>
          <a:prstGeom prst="straightConnector1">
            <a:avLst/>
          </a:prstGeom>
          <a:noFill/>
          <a:ln cap="flat" cmpd="sng" w="38100">
            <a:solidFill>
              <a:srgbClr val="5B0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42"/>
          <p:cNvSpPr txBox="1"/>
          <p:nvPr/>
        </p:nvSpPr>
        <p:spPr>
          <a:xfrm>
            <a:off x="0" y="0"/>
            <a:ext cx="16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Arselan</a:t>
            </a:r>
            <a:endParaRPr sz="12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7" name="Google Shape;737;p42"/>
          <p:cNvSpPr txBox="1"/>
          <p:nvPr>
            <p:ph type="title"/>
          </p:nvPr>
        </p:nvSpPr>
        <p:spPr>
          <a:xfrm>
            <a:off x="0" y="-12"/>
            <a:ext cx="9144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I. General Idea</a:t>
            </a:r>
            <a:r>
              <a:rPr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2"/>
                </a:solidFill>
              </a:rPr>
              <a:t>II. General Architecture  </a:t>
            </a:r>
            <a:r>
              <a:rPr lang="en" sz="1000">
                <a:highlight>
                  <a:schemeClr val="accent1"/>
                </a:highlight>
              </a:rPr>
              <a:t>III. Final Result</a:t>
            </a:r>
            <a:r>
              <a:rPr lang="en" sz="1000">
                <a:solidFill>
                  <a:schemeClr val="dk2"/>
                </a:solidFill>
              </a:rPr>
              <a:t>  I V. Conclusion  V. Live Demo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738" name="Google Shape;738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36645" y="562231"/>
            <a:ext cx="387850" cy="528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ide Your Bik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10707"/>
      </a:accent1>
      <a:accent2>
        <a:srgbClr val="F10707"/>
      </a:accent2>
      <a:accent3>
        <a:srgbClr val="D30D0D"/>
      </a:accent3>
      <a:accent4>
        <a:srgbClr val="77050A"/>
      </a:accent4>
      <a:accent5>
        <a:srgbClr val="1F272B"/>
      </a:accent5>
      <a:accent6>
        <a:srgbClr val="263238"/>
      </a:accent6>
      <a:hlink>
        <a:srgbClr val="F107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